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 id="2147483701" r:id="rId5"/>
  </p:sldMasterIdLst>
  <p:notesMasterIdLst>
    <p:notesMasterId r:id="rId19"/>
  </p:notesMasterIdLst>
  <p:sldIdLst>
    <p:sldId id="271" r:id="rId6"/>
    <p:sldId id="281" r:id="rId7"/>
    <p:sldId id="282" r:id="rId8"/>
    <p:sldId id="265" r:id="rId9"/>
    <p:sldId id="288" r:id="rId10"/>
    <p:sldId id="289" r:id="rId11"/>
    <p:sldId id="263" r:id="rId12"/>
    <p:sldId id="257" r:id="rId13"/>
    <p:sldId id="261" r:id="rId14"/>
    <p:sldId id="262" r:id="rId15"/>
    <p:sldId id="258" r:id="rId16"/>
    <p:sldId id="264" r:id="rId17"/>
    <p:sldId id="29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2E9"/>
    <a:srgbClr val="007635"/>
    <a:srgbClr val="B9B9B9"/>
    <a:srgbClr val="CDC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50" d="100"/>
          <a:sy n="150" d="100"/>
        </p:scale>
        <p:origin x="7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4D70-B594-4036-984C-CB9A20CEDC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F8AF8A-B254-4931-816D-F8440E9511FC}">
      <dgm:prSet phldrT="[Text]"/>
      <dgm:spPr/>
      <dgm:t>
        <a:bodyPr/>
        <a:lstStyle/>
        <a:p>
          <a:r>
            <a:rPr lang="en-US" dirty="0"/>
            <a:t>Maximize withdrawals from wells to meet water demand</a:t>
          </a:r>
        </a:p>
      </dgm:t>
    </dgm:pt>
    <dgm:pt modelId="{F5456592-97E5-4009-9428-447B2B0AE305}" type="parTrans" cxnId="{68E578D7-58F5-430D-B862-6E5D0548502B}">
      <dgm:prSet/>
      <dgm:spPr/>
      <dgm:t>
        <a:bodyPr/>
        <a:lstStyle/>
        <a:p>
          <a:endParaRPr lang="en-US"/>
        </a:p>
      </dgm:t>
    </dgm:pt>
    <dgm:pt modelId="{AC909093-D19D-4C77-881E-16F59AFFB0CC}" type="sibTrans" cxnId="{68E578D7-58F5-430D-B862-6E5D0548502B}">
      <dgm:prSet/>
      <dgm:spPr/>
      <dgm:t>
        <a:bodyPr/>
        <a:lstStyle/>
        <a:p>
          <a:endParaRPr lang="en-US"/>
        </a:p>
      </dgm:t>
    </dgm:pt>
    <dgm:pt modelId="{EB54FC1D-8BF2-4953-8058-9C9F58952503}">
      <dgm:prSet phldrT="[Text]"/>
      <dgm:spPr/>
      <dgm:t>
        <a:bodyPr/>
        <a:lstStyle/>
        <a:p>
          <a:r>
            <a:rPr lang="en-US" dirty="0"/>
            <a:t>Meet all regulatory requirements</a:t>
          </a:r>
        </a:p>
      </dgm:t>
    </dgm:pt>
    <dgm:pt modelId="{49C0A2CA-92DE-4CF6-87D2-4EE81831ADFE}" type="parTrans" cxnId="{783B5588-CA68-444F-B820-97DB3E304446}">
      <dgm:prSet/>
      <dgm:spPr/>
      <dgm:t>
        <a:bodyPr/>
        <a:lstStyle/>
        <a:p>
          <a:endParaRPr lang="en-US"/>
        </a:p>
      </dgm:t>
    </dgm:pt>
    <dgm:pt modelId="{518AC30C-82DB-4A8F-A175-1EA651378EAB}" type="sibTrans" cxnId="{783B5588-CA68-444F-B820-97DB3E304446}">
      <dgm:prSet/>
      <dgm:spPr/>
      <dgm:t>
        <a:bodyPr/>
        <a:lstStyle/>
        <a:p>
          <a:endParaRPr lang="en-US"/>
        </a:p>
      </dgm:t>
    </dgm:pt>
    <dgm:pt modelId="{5BD5EF75-4029-4CEA-B2BC-C321FDAFFD4B}">
      <dgm:prSet phldrT="[Text]"/>
      <dgm:spPr/>
      <dgm:t>
        <a:bodyPr/>
        <a:lstStyle/>
        <a:p>
          <a:r>
            <a:rPr lang="en-US" dirty="0"/>
            <a:t>Maintain well storage capacity for emergencies</a:t>
          </a:r>
        </a:p>
      </dgm:t>
    </dgm:pt>
    <dgm:pt modelId="{39736DC3-9DA1-4B7C-8643-66B2ADF7E95C}" type="parTrans" cxnId="{D00167A1-A4FD-4E85-83C6-B376F432702B}">
      <dgm:prSet/>
      <dgm:spPr/>
      <dgm:t>
        <a:bodyPr/>
        <a:lstStyle/>
        <a:p>
          <a:endParaRPr lang="en-US"/>
        </a:p>
      </dgm:t>
    </dgm:pt>
    <dgm:pt modelId="{37DF0846-89EF-4342-9309-7000425AD878}" type="sibTrans" cxnId="{D00167A1-A4FD-4E85-83C6-B376F432702B}">
      <dgm:prSet/>
      <dgm:spPr/>
      <dgm:t>
        <a:bodyPr/>
        <a:lstStyle/>
        <a:p>
          <a:endParaRPr lang="en-US"/>
        </a:p>
      </dgm:t>
    </dgm:pt>
    <dgm:pt modelId="{2B2AFD74-35DB-4AC1-94FA-9047ABD5CF0C}">
      <dgm:prSet phldrT="[Text]"/>
      <dgm:spPr/>
      <dgm:t>
        <a:bodyPr/>
        <a:lstStyle/>
        <a:p>
          <a:r>
            <a:rPr lang="en-US" dirty="0"/>
            <a:t>Plan for additional water sources</a:t>
          </a:r>
        </a:p>
      </dgm:t>
    </dgm:pt>
    <dgm:pt modelId="{95CF201B-4129-4835-8FFE-254CEEADB522}" type="parTrans" cxnId="{108504C7-FDF4-4C61-BE95-5E3C5DB2C2D6}">
      <dgm:prSet/>
      <dgm:spPr/>
      <dgm:t>
        <a:bodyPr/>
        <a:lstStyle/>
        <a:p>
          <a:endParaRPr lang="en-US"/>
        </a:p>
      </dgm:t>
    </dgm:pt>
    <dgm:pt modelId="{7DABE24B-1E25-48AC-8148-A55DBA7952D1}" type="sibTrans" cxnId="{108504C7-FDF4-4C61-BE95-5E3C5DB2C2D6}">
      <dgm:prSet/>
      <dgm:spPr/>
      <dgm:t>
        <a:bodyPr/>
        <a:lstStyle/>
        <a:p>
          <a:endParaRPr lang="en-US"/>
        </a:p>
      </dgm:t>
    </dgm:pt>
    <dgm:pt modelId="{37C55C00-D93E-4B6F-A6F3-6DEBA85A342F}">
      <dgm:prSet phldrT="[Text]"/>
      <dgm:spPr/>
      <dgm:t>
        <a:bodyPr/>
        <a:lstStyle/>
        <a:p>
          <a:r>
            <a:rPr lang="en-US" dirty="0"/>
            <a:t>Ensure financial stability of the water enterprise fund</a:t>
          </a:r>
        </a:p>
      </dgm:t>
    </dgm:pt>
    <dgm:pt modelId="{301569C2-D15C-4FA4-939D-51B0701DEDC1}" type="parTrans" cxnId="{DDCC8AD5-202A-4668-9F9F-A2A91DC15BA4}">
      <dgm:prSet/>
      <dgm:spPr/>
      <dgm:t>
        <a:bodyPr/>
        <a:lstStyle/>
        <a:p>
          <a:endParaRPr lang="en-US"/>
        </a:p>
      </dgm:t>
    </dgm:pt>
    <dgm:pt modelId="{F2F86D30-26EF-4004-B3B1-098F5DBE50C7}" type="sibTrans" cxnId="{DDCC8AD5-202A-4668-9F9F-A2A91DC15BA4}">
      <dgm:prSet/>
      <dgm:spPr/>
      <dgm:t>
        <a:bodyPr/>
        <a:lstStyle/>
        <a:p>
          <a:endParaRPr lang="en-US"/>
        </a:p>
      </dgm:t>
    </dgm:pt>
    <dgm:pt modelId="{C893D1DA-56D1-4C91-AB38-B78FFB159866}" type="pres">
      <dgm:prSet presAssocID="{E3134D70-B594-4036-984C-CB9A20CEDCB3}" presName="diagram" presStyleCnt="0">
        <dgm:presLayoutVars>
          <dgm:dir/>
          <dgm:resizeHandles val="exact"/>
        </dgm:presLayoutVars>
      </dgm:prSet>
      <dgm:spPr/>
    </dgm:pt>
    <dgm:pt modelId="{1B8BE412-A259-43E5-A5F0-85546E785443}" type="pres">
      <dgm:prSet presAssocID="{EBF8AF8A-B254-4931-816D-F8440E9511FC}" presName="node" presStyleLbl="node1" presStyleIdx="0" presStyleCnt="5">
        <dgm:presLayoutVars>
          <dgm:bulletEnabled val="1"/>
        </dgm:presLayoutVars>
      </dgm:prSet>
      <dgm:spPr/>
    </dgm:pt>
    <dgm:pt modelId="{C122E9D4-5119-4B4A-8D15-9229A4BB4612}" type="pres">
      <dgm:prSet presAssocID="{AC909093-D19D-4C77-881E-16F59AFFB0CC}" presName="sibTrans" presStyleCnt="0"/>
      <dgm:spPr/>
    </dgm:pt>
    <dgm:pt modelId="{D1D33DEA-1F01-4D1D-88DD-9288546D9B2E}" type="pres">
      <dgm:prSet presAssocID="{EB54FC1D-8BF2-4953-8058-9C9F58952503}" presName="node" presStyleLbl="node1" presStyleIdx="1" presStyleCnt="5">
        <dgm:presLayoutVars>
          <dgm:bulletEnabled val="1"/>
        </dgm:presLayoutVars>
      </dgm:prSet>
      <dgm:spPr/>
    </dgm:pt>
    <dgm:pt modelId="{9C04B541-8FD9-4EA8-B862-FE1997919CBD}" type="pres">
      <dgm:prSet presAssocID="{518AC30C-82DB-4A8F-A175-1EA651378EAB}" presName="sibTrans" presStyleCnt="0"/>
      <dgm:spPr/>
    </dgm:pt>
    <dgm:pt modelId="{C3DB7AA4-0696-4ED8-B9CA-416CA7391390}" type="pres">
      <dgm:prSet presAssocID="{5BD5EF75-4029-4CEA-B2BC-C321FDAFFD4B}" presName="node" presStyleLbl="node1" presStyleIdx="2" presStyleCnt="5">
        <dgm:presLayoutVars>
          <dgm:bulletEnabled val="1"/>
        </dgm:presLayoutVars>
      </dgm:prSet>
      <dgm:spPr/>
    </dgm:pt>
    <dgm:pt modelId="{0639B47F-84BE-436A-A4AC-DDC4C75E69AB}" type="pres">
      <dgm:prSet presAssocID="{37DF0846-89EF-4342-9309-7000425AD878}" presName="sibTrans" presStyleCnt="0"/>
      <dgm:spPr/>
    </dgm:pt>
    <dgm:pt modelId="{0BEC10A8-3116-41F5-A36F-942D5223E881}" type="pres">
      <dgm:prSet presAssocID="{2B2AFD74-35DB-4AC1-94FA-9047ABD5CF0C}" presName="node" presStyleLbl="node1" presStyleIdx="3" presStyleCnt="5">
        <dgm:presLayoutVars>
          <dgm:bulletEnabled val="1"/>
        </dgm:presLayoutVars>
      </dgm:prSet>
      <dgm:spPr/>
    </dgm:pt>
    <dgm:pt modelId="{BD1D51B5-F4A3-4C53-99FC-B113EB616B54}" type="pres">
      <dgm:prSet presAssocID="{7DABE24B-1E25-48AC-8148-A55DBA7952D1}" presName="sibTrans" presStyleCnt="0"/>
      <dgm:spPr/>
    </dgm:pt>
    <dgm:pt modelId="{322D1156-FAE3-4BDD-8D38-1D79637D42D1}" type="pres">
      <dgm:prSet presAssocID="{37C55C00-D93E-4B6F-A6F3-6DEBA85A342F}" presName="node" presStyleLbl="node1" presStyleIdx="4" presStyleCnt="5">
        <dgm:presLayoutVars>
          <dgm:bulletEnabled val="1"/>
        </dgm:presLayoutVars>
      </dgm:prSet>
      <dgm:spPr/>
    </dgm:pt>
  </dgm:ptLst>
  <dgm:cxnLst>
    <dgm:cxn modelId="{7C0B8781-4816-440B-BAF9-62F14F86EDA6}" type="presOf" srcId="{5BD5EF75-4029-4CEA-B2BC-C321FDAFFD4B}" destId="{C3DB7AA4-0696-4ED8-B9CA-416CA7391390}" srcOrd="0" destOrd="0" presId="urn:microsoft.com/office/officeart/2005/8/layout/default"/>
    <dgm:cxn modelId="{783B5588-CA68-444F-B820-97DB3E304446}" srcId="{E3134D70-B594-4036-984C-CB9A20CEDCB3}" destId="{EB54FC1D-8BF2-4953-8058-9C9F58952503}" srcOrd="1" destOrd="0" parTransId="{49C0A2CA-92DE-4CF6-87D2-4EE81831ADFE}" sibTransId="{518AC30C-82DB-4A8F-A175-1EA651378EAB}"/>
    <dgm:cxn modelId="{40B2039D-9F08-4221-9FA3-254A0CD79918}" type="presOf" srcId="{EB54FC1D-8BF2-4953-8058-9C9F58952503}" destId="{D1D33DEA-1F01-4D1D-88DD-9288546D9B2E}" srcOrd="0" destOrd="0" presId="urn:microsoft.com/office/officeart/2005/8/layout/default"/>
    <dgm:cxn modelId="{0785BC9F-E57D-41C6-BD6A-41370EDABFFB}" type="presOf" srcId="{E3134D70-B594-4036-984C-CB9A20CEDCB3}" destId="{C893D1DA-56D1-4C91-AB38-B78FFB159866}" srcOrd="0" destOrd="0" presId="urn:microsoft.com/office/officeart/2005/8/layout/default"/>
    <dgm:cxn modelId="{D00167A1-A4FD-4E85-83C6-B376F432702B}" srcId="{E3134D70-B594-4036-984C-CB9A20CEDCB3}" destId="{5BD5EF75-4029-4CEA-B2BC-C321FDAFFD4B}" srcOrd="2" destOrd="0" parTransId="{39736DC3-9DA1-4B7C-8643-66B2ADF7E95C}" sibTransId="{37DF0846-89EF-4342-9309-7000425AD878}"/>
    <dgm:cxn modelId="{20CC2EA3-6847-4757-8644-B99573E80046}" type="presOf" srcId="{EBF8AF8A-B254-4931-816D-F8440E9511FC}" destId="{1B8BE412-A259-43E5-A5F0-85546E785443}" srcOrd="0" destOrd="0" presId="urn:microsoft.com/office/officeart/2005/8/layout/default"/>
    <dgm:cxn modelId="{108504C7-FDF4-4C61-BE95-5E3C5DB2C2D6}" srcId="{E3134D70-B594-4036-984C-CB9A20CEDCB3}" destId="{2B2AFD74-35DB-4AC1-94FA-9047ABD5CF0C}" srcOrd="3" destOrd="0" parTransId="{95CF201B-4129-4835-8FFE-254CEEADB522}" sibTransId="{7DABE24B-1E25-48AC-8148-A55DBA7952D1}"/>
    <dgm:cxn modelId="{862E58CF-6CB0-4FC3-B6A7-A5B45E4590C2}" type="presOf" srcId="{2B2AFD74-35DB-4AC1-94FA-9047ABD5CF0C}" destId="{0BEC10A8-3116-41F5-A36F-942D5223E881}" srcOrd="0" destOrd="0" presId="urn:microsoft.com/office/officeart/2005/8/layout/default"/>
    <dgm:cxn modelId="{DDCC8AD5-202A-4668-9F9F-A2A91DC15BA4}" srcId="{E3134D70-B594-4036-984C-CB9A20CEDCB3}" destId="{37C55C00-D93E-4B6F-A6F3-6DEBA85A342F}" srcOrd="4" destOrd="0" parTransId="{301569C2-D15C-4FA4-939D-51B0701DEDC1}" sibTransId="{F2F86D30-26EF-4004-B3B1-098F5DBE50C7}"/>
    <dgm:cxn modelId="{68E578D7-58F5-430D-B862-6E5D0548502B}" srcId="{E3134D70-B594-4036-984C-CB9A20CEDCB3}" destId="{EBF8AF8A-B254-4931-816D-F8440E9511FC}" srcOrd="0" destOrd="0" parTransId="{F5456592-97E5-4009-9428-447B2B0AE305}" sibTransId="{AC909093-D19D-4C77-881E-16F59AFFB0CC}"/>
    <dgm:cxn modelId="{11F2A6F9-13B6-4709-B982-296CEA5F3504}" type="presOf" srcId="{37C55C00-D93E-4B6F-A6F3-6DEBA85A342F}" destId="{322D1156-FAE3-4BDD-8D38-1D79637D42D1}" srcOrd="0" destOrd="0" presId="urn:microsoft.com/office/officeart/2005/8/layout/default"/>
    <dgm:cxn modelId="{B8E474DD-F80A-4664-98B9-B98DBAC0F53E}" type="presParOf" srcId="{C893D1DA-56D1-4C91-AB38-B78FFB159866}" destId="{1B8BE412-A259-43E5-A5F0-85546E785443}" srcOrd="0" destOrd="0" presId="urn:microsoft.com/office/officeart/2005/8/layout/default"/>
    <dgm:cxn modelId="{16DC42C2-B870-457F-B6ED-8665BBDB4336}" type="presParOf" srcId="{C893D1DA-56D1-4C91-AB38-B78FFB159866}" destId="{C122E9D4-5119-4B4A-8D15-9229A4BB4612}" srcOrd="1" destOrd="0" presId="urn:microsoft.com/office/officeart/2005/8/layout/default"/>
    <dgm:cxn modelId="{B9F73547-337E-4863-A976-DA154225A76B}" type="presParOf" srcId="{C893D1DA-56D1-4C91-AB38-B78FFB159866}" destId="{D1D33DEA-1F01-4D1D-88DD-9288546D9B2E}" srcOrd="2" destOrd="0" presId="urn:microsoft.com/office/officeart/2005/8/layout/default"/>
    <dgm:cxn modelId="{40B9175A-AB52-44B1-AB02-271AFFB28E21}" type="presParOf" srcId="{C893D1DA-56D1-4C91-AB38-B78FFB159866}" destId="{9C04B541-8FD9-4EA8-B862-FE1997919CBD}" srcOrd="3" destOrd="0" presId="urn:microsoft.com/office/officeart/2005/8/layout/default"/>
    <dgm:cxn modelId="{ED2A93CA-4F37-473E-9CD1-20B85860E5D7}" type="presParOf" srcId="{C893D1DA-56D1-4C91-AB38-B78FFB159866}" destId="{C3DB7AA4-0696-4ED8-B9CA-416CA7391390}" srcOrd="4" destOrd="0" presId="urn:microsoft.com/office/officeart/2005/8/layout/default"/>
    <dgm:cxn modelId="{05019582-D7E6-4D81-AB0A-5BC8DB89102A}" type="presParOf" srcId="{C893D1DA-56D1-4C91-AB38-B78FFB159866}" destId="{0639B47F-84BE-436A-A4AC-DDC4C75E69AB}" srcOrd="5" destOrd="0" presId="urn:microsoft.com/office/officeart/2005/8/layout/default"/>
    <dgm:cxn modelId="{DF8EE1AF-14F3-4DEE-A4D2-5CDF1EE56914}" type="presParOf" srcId="{C893D1DA-56D1-4C91-AB38-B78FFB159866}" destId="{0BEC10A8-3116-41F5-A36F-942D5223E881}" srcOrd="6" destOrd="0" presId="urn:microsoft.com/office/officeart/2005/8/layout/default"/>
    <dgm:cxn modelId="{FF9BB69B-0474-4BEC-9BD9-7B8C64B7C518}" type="presParOf" srcId="{C893D1DA-56D1-4C91-AB38-B78FFB159866}" destId="{BD1D51B5-F4A3-4C53-99FC-B113EB616B54}" srcOrd="7" destOrd="0" presId="urn:microsoft.com/office/officeart/2005/8/layout/default"/>
    <dgm:cxn modelId="{F2FC4C11-50FF-4E07-AED5-B96EF3E0CDDE}" type="presParOf" srcId="{C893D1DA-56D1-4C91-AB38-B78FFB159866}" destId="{322D1156-FAE3-4BDD-8D38-1D79637D42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FB2F8-2A92-4D8E-B3E5-E1326049DC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C0D93E-1858-470A-A9E8-BE08BD159768}">
      <dgm:prSet phldrT="[Text]"/>
      <dgm:spPr/>
      <dgm:t>
        <a:bodyPr/>
        <a:lstStyle/>
        <a:p>
          <a:r>
            <a:rPr lang="en-US" dirty="0"/>
            <a:t>Project Priority</a:t>
          </a:r>
        </a:p>
      </dgm:t>
    </dgm:pt>
    <dgm:pt modelId="{21D05D55-03FC-45FD-9CD8-74EE75E78990}" type="parTrans" cxnId="{D52EB224-39C6-4D68-B339-0DEF2BDB5C69}">
      <dgm:prSet/>
      <dgm:spPr/>
      <dgm:t>
        <a:bodyPr/>
        <a:lstStyle/>
        <a:p>
          <a:endParaRPr lang="en-US"/>
        </a:p>
      </dgm:t>
    </dgm:pt>
    <dgm:pt modelId="{6B36B9A8-BFC4-4F89-8ADB-8589CE3F364A}" type="sibTrans" cxnId="{D52EB224-39C6-4D68-B339-0DEF2BDB5C69}">
      <dgm:prSet/>
      <dgm:spPr/>
      <dgm:t>
        <a:bodyPr/>
        <a:lstStyle/>
        <a:p>
          <a:endParaRPr lang="en-US"/>
        </a:p>
      </dgm:t>
    </dgm:pt>
    <dgm:pt modelId="{C50387CD-C4D4-415D-B4BE-1517701F2A46}">
      <dgm:prSet phldrT="[Text]"/>
      <dgm:spPr/>
      <dgm:t>
        <a:bodyPr/>
        <a:lstStyle/>
        <a:p>
          <a:r>
            <a:rPr lang="en-US" b="1" dirty="0"/>
            <a:t>High</a:t>
          </a:r>
        </a:p>
      </dgm:t>
    </dgm:pt>
    <dgm:pt modelId="{7F8AB82D-0ED1-4A6D-8FAB-6E84E5044CD2}" type="parTrans" cxnId="{46872E89-B13B-4BB9-80D6-86C95CCA4967}">
      <dgm:prSet/>
      <dgm:spPr/>
      <dgm:t>
        <a:bodyPr/>
        <a:lstStyle/>
        <a:p>
          <a:endParaRPr lang="en-US"/>
        </a:p>
      </dgm:t>
    </dgm:pt>
    <dgm:pt modelId="{EB650429-0C9C-401A-A3CF-66010501FE08}" type="sibTrans" cxnId="{46872E89-B13B-4BB9-80D6-86C95CCA4967}">
      <dgm:prSet/>
      <dgm:spPr/>
      <dgm:t>
        <a:bodyPr/>
        <a:lstStyle/>
        <a:p>
          <a:endParaRPr lang="en-US"/>
        </a:p>
      </dgm:t>
    </dgm:pt>
    <dgm:pt modelId="{EF56E96C-86C6-45C3-ABE3-A9620F6E7D23}">
      <dgm:prSet phldrT="[Text]"/>
      <dgm:spPr/>
      <dgm:t>
        <a:bodyPr/>
        <a:lstStyle/>
        <a:p>
          <a:r>
            <a:rPr lang="en-US" dirty="0"/>
            <a:t>Actual Cost</a:t>
          </a:r>
        </a:p>
      </dgm:t>
    </dgm:pt>
    <dgm:pt modelId="{4B8DAE32-3079-4AED-AAD0-B928AEA5A1F1}" type="parTrans" cxnId="{2B61B8A2-9F37-4BD9-92A7-BE37D856CACD}">
      <dgm:prSet/>
      <dgm:spPr/>
      <dgm:t>
        <a:bodyPr/>
        <a:lstStyle/>
        <a:p>
          <a:endParaRPr lang="en-US"/>
        </a:p>
      </dgm:t>
    </dgm:pt>
    <dgm:pt modelId="{FC49206C-0C64-4F68-9E52-AF3029EFE522}" type="sibTrans" cxnId="{2B61B8A2-9F37-4BD9-92A7-BE37D856CACD}">
      <dgm:prSet/>
      <dgm:spPr/>
      <dgm:t>
        <a:bodyPr/>
        <a:lstStyle/>
        <a:p>
          <a:endParaRPr lang="en-US"/>
        </a:p>
      </dgm:t>
    </dgm:pt>
    <dgm:pt modelId="{20E7A6F6-3813-4E5D-A143-F0A99AF57748}">
      <dgm:prSet phldrT="[Text]" custT="1"/>
      <dgm:spPr/>
      <dgm:t>
        <a:bodyPr/>
        <a:lstStyle/>
        <a:p>
          <a:r>
            <a:rPr lang="en-US" sz="2200" dirty="0"/>
            <a:t>$1.8 million</a:t>
          </a:r>
        </a:p>
      </dgm:t>
    </dgm:pt>
    <dgm:pt modelId="{14CEBC6A-A3CC-42CB-B81A-29A9E090E821}" type="parTrans" cxnId="{1D12711F-5AC9-444C-BD17-42FE86D6FA70}">
      <dgm:prSet/>
      <dgm:spPr/>
      <dgm:t>
        <a:bodyPr/>
        <a:lstStyle/>
        <a:p>
          <a:endParaRPr lang="en-US"/>
        </a:p>
      </dgm:t>
    </dgm:pt>
    <dgm:pt modelId="{D575D28F-C6C6-4CE4-9EB2-9E18DB476B13}" type="sibTrans" cxnId="{1D12711F-5AC9-444C-BD17-42FE86D6FA70}">
      <dgm:prSet/>
      <dgm:spPr/>
      <dgm:t>
        <a:bodyPr/>
        <a:lstStyle/>
        <a:p>
          <a:endParaRPr lang="en-US"/>
        </a:p>
      </dgm:t>
    </dgm:pt>
    <dgm:pt modelId="{0AA834CE-7562-449E-B654-2979481AA870}">
      <dgm:prSet phldrT="[Text]"/>
      <dgm:spPr/>
      <dgm:t>
        <a:bodyPr/>
        <a:lstStyle/>
        <a:p>
          <a:r>
            <a:rPr lang="en-US" dirty="0"/>
            <a:t>Revenue Source</a:t>
          </a:r>
        </a:p>
      </dgm:t>
    </dgm:pt>
    <dgm:pt modelId="{AEC6CAC9-0EE5-4BAD-9C3D-FC376A376921}" type="parTrans" cxnId="{6180582F-A2E5-49BB-AA03-BB17940332D0}">
      <dgm:prSet/>
      <dgm:spPr/>
      <dgm:t>
        <a:bodyPr/>
        <a:lstStyle/>
        <a:p>
          <a:endParaRPr lang="en-US"/>
        </a:p>
      </dgm:t>
    </dgm:pt>
    <dgm:pt modelId="{2D39E28B-D110-4AFD-9CA2-42924424CE88}" type="sibTrans" cxnId="{6180582F-A2E5-49BB-AA03-BB17940332D0}">
      <dgm:prSet/>
      <dgm:spPr/>
      <dgm:t>
        <a:bodyPr/>
        <a:lstStyle/>
        <a:p>
          <a:endParaRPr lang="en-US"/>
        </a:p>
      </dgm:t>
    </dgm:pt>
    <dgm:pt modelId="{4B83AEA3-5814-4BFA-B9D3-626FF210493C}">
      <dgm:prSet phldrT="[Text]" custT="1"/>
      <dgm:spPr/>
      <dgm:t>
        <a:bodyPr/>
        <a:lstStyle/>
        <a:p>
          <a:r>
            <a:rPr lang="en-US" sz="2200" dirty="0"/>
            <a:t>Bond Issue</a:t>
          </a:r>
        </a:p>
      </dgm:t>
    </dgm:pt>
    <dgm:pt modelId="{28D2E3C1-1A07-4528-8318-1EF428D6A229}" type="parTrans" cxnId="{B5896E30-1E3A-49C1-8D4C-D594EDD277F2}">
      <dgm:prSet/>
      <dgm:spPr/>
      <dgm:t>
        <a:bodyPr/>
        <a:lstStyle/>
        <a:p>
          <a:endParaRPr lang="en-US"/>
        </a:p>
      </dgm:t>
    </dgm:pt>
    <dgm:pt modelId="{B1E9A068-9D7B-4997-AE59-68C7376CFBF1}" type="sibTrans" cxnId="{B5896E30-1E3A-49C1-8D4C-D594EDD277F2}">
      <dgm:prSet/>
      <dgm:spPr/>
      <dgm:t>
        <a:bodyPr/>
        <a:lstStyle/>
        <a:p>
          <a:endParaRPr lang="en-US"/>
        </a:p>
      </dgm:t>
    </dgm:pt>
    <dgm:pt modelId="{E38C1293-795F-4C1A-BED3-D0ECA71904B1}">
      <dgm:prSet custT="1"/>
      <dgm:spPr/>
      <dgm:t>
        <a:bodyPr/>
        <a:lstStyle/>
        <a:p>
          <a:r>
            <a:rPr lang="en-US" sz="2400" dirty="0">
              <a:solidFill>
                <a:schemeClr val="tx2"/>
              </a:solidFill>
            </a:rPr>
            <a:t>Completed</a:t>
          </a:r>
        </a:p>
      </dgm:t>
    </dgm:pt>
    <dgm:pt modelId="{D9EAFA7A-C077-4D13-98CA-77C7722CB00C}" type="parTrans" cxnId="{C05EBC89-1CC2-4FFB-A0CE-940ED73962C8}">
      <dgm:prSet/>
      <dgm:spPr/>
      <dgm:t>
        <a:bodyPr/>
        <a:lstStyle/>
        <a:p>
          <a:endParaRPr lang="en-US"/>
        </a:p>
      </dgm:t>
    </dgm:pt>
    <dgm:pt modelId="{9AC60E03-5D86-41D6-B5C2-73B4B55EF2BB}" type="sibTrans" cxnId="{C05EBC89-1CC2-4FFB-A0CE-940ED73962C8}">
      <dgm:prSet/>
      <dgm:spPr/>
      <dgm:t>
        <a:bodyPr/>
        <a:lstStyle/>
        <a:p>
          <a:endParaRPr lang="en-US"/>
        </a:p>
      </dgm:t>
    </dgm:pt>
    <dgm:pt modelId="{E82516BE-D0E0-4A20-BE9F-B87EF3E74905}">
      <dgm:prSet/>
      <dgm:spPr>
        <a:solidFill>
          <a:schemeClr val="tx2"/>
        </a:solidFill>
      </dgm:spPr>
      <dgm:t>
        <a:bodyPr/>
        <a:lstStyle/>
        <a:p>
          <a:r>
            <a:rPr lang="en-US" dirty="0"/>
            <a:t>Status</a:t>
          </a:r>
        </a:p>
      </dgm:t>
    </dgm:pt>
    <dgm:pt modelId="{4E57423B-E949-4117-B91B-4F4509F5914D}" type="parTrans" cxnId="{FA442E22-74E7-4BC9-BC0F-55EFAD4781C3}">
      <dgm:prSet/>
      <dgm:spPr/>
      <dgm:t>
        <a:bodyPr/>
        <a:lstStyle/>
        <a:p>
          <a:endParaRPr lang="en-US"/>
        </a:p>
      </dgm:t>
    </dgm:pt>
    <dgm:pt modelId="{082504D6-E8AC-4273-9D24-8071F8B75CB6}" type="sibTrans" cxnId="{FA442E22-74E7-4BC9-BC0F-55EFAD4781C3}">
      <dgm:prSet/>
      <dgm:spPr/>
      <dgm:t>
        <a:bodyPr/>
        <a:lstStyle/>
        <a:p>
          <a:endParaRPr lang="en-US"/>
        </a:p>
      </dgm:t>
    </dgm:pt>
    <dgm:pt modelId="{87D793AB-A27D-44F1-89DE-1855A6BB02A6}">
      <dgm:prSet phldrT="[Text]"/>
      <dgm:spPr/>
      <dgm:t>
        <a:bodyPr/>
        <a:lstStyle/>
        <a:p>
          <a:r>
            <a:rPr lang="en-US" dirty="0"/>
            <a:t>Needed to increase well production to meet demand for water</a:t>
          </a:r>
        </a:p>
      </dgm:t>
    </dgm:pt>
    <dgm:pt modelId="{FE3FEDFB-868F-4AD3-AD6F-8932D6131DE6}" type="parTrans" cxnId="{166470EC-6E58-4408-9F0B-910E5DD23A9E}">
      <dgm:prSet/>
      <dgm:spPr/>
      <dgm:t>
        <a:bodyPr/>
        <a:lstStyle/>
        <a:p>
          <a:endParaRPr lang="en-US"/>
        </a:p>
      </dgm:t>
    </dgm:pt>
    <dgm:pt modelId="{6F193E96-81F2-4491-8E60-BD33B0DA5A8D}" type="sibTrans" cxnId="{166470EC-6E58-4408-9F0B-910E5DD23A9E}">
      <dgm:prSet/>
      <dgm:spPr/>
      <dgm:t>
        <a:bodyPr/>
        <a:lstStyle/>
        <a:p>
          <a:endParaRPr lang="en-US"/>
        </a:p>
      </dgm:t>
    </dgm:pt>
    <dgm:pt modelId="{CEFD958B-3114-4D7C-B03F-6787230C2D6E}" type="pres">
      <dgm:prSet presAssocID="{0EDFB2F8-2A92-4D8E-B3E5-E1326049DCD2}" presName="Name0" presStyleCnt="0">
        <dgm:presLayoutVars>
          <dgm:dir/>
          <dgm:animLvl val="lvl"/>
          <dgm:resizeHandles val="exact"/>
        </dgm:presLayoutVars>
      </dgm:prSet>
      <dgm:spPr/>
    </dgm:pt>
    <dgm:pt modelId="{6135DBF0-B70A-45B2-AC96-CB0267AAD437}" type="pres">
      <dgm:prSet presAssocID="{DCC0D93E-1858-470A-A9E8-BE08BD159768}" presName="linNode" presStyleCnt="0"/>
      <dgm:spPr/>
    </dgm:pt>
    <dgm:pt modelId="{93FD35FB-DDE1-41F6-A957-BE58220CC907}" type="pres">
      <dgm:prSet presAssocID="{DCC0D93E-1858-470A-A9E8-BE08BD159768}" presName="parentText" presStyleLbl="node1" presStyleIdx="0" presStyleCnt="4">
        <dgm:presLayoutVars>
          <dgm:chMax val="1"/>
          <dgm:bulletEnabled val="1"/>
        </dgm:presLayoutVars>
      </dgm:prSet>
      <dgm:spPr/>
    </dgm:pt>
    <dgm:pt modelId="{6309D53B-F163-4AC5-941B-FF1100811BF9}" type="pres">
      <dgm:prSet presAssocID="{DCC0D93E-1858-470A-A9E8-BE08BD159768}" presName="descendantText" presStyleLbl="alignAccFollowNode1" presStyleIdx="0" presStyleCnt="4">
        <dgm:presLayoutVars>
          <dgm:bulletEnabled val="1"/>
        </dgm:presLayoutVars>
      </dgm:prSet>
      <dgm:spPr/>
    </dgm:pt>
    <dgm:pt modelId="{33651DD8-877C-4F4B-85E4-3286E8A50F73}" type="pres">
      <dgm:prSet presAssocID="{6B36B9A8-BFC4-4F89-8ADB-8589CE3F364A}" presName="sp" presStyleCnt="0"/>
      <dgm:spPr/>
    </dgm:pt>
    <dgm:pt modelId="{55F28E96-0E11-4461-9415-941497A65A32}" type="pres">
      <dgm:prSet presAssocID="{EF56E96C-86C6-45C3-ABE3-A9620F6E7D23}" presName="linNode" presStyleCnt="0"/>
      <dgm:spPr/>
    </dgm:pt>
    <dgm:pt modelId="{773E22A2-F8FC-4236-99D4-1CA9D8D374B9}" type="pres">
      <dgm:prSet presAssocID="{EF56E96C-86C6-45C3-ABE3-A9620F6E7D23}" presName="parentText" presStyleLbl="node1" presStyleIdx="1" presStyleCnt="4">
        <dgm:presLayoutVars>
          <dgm:chMax val="1"/>
          <dgm:bulletEnabled val="1"/>
        </dgm:presLayoutVars>
      </dgm:prSet>
      <dgm:spPr/>
    </dgm:pt>
    <dgm:pt modelId="{2FB40FC0-6822-4605-A0AF-C66C59165C3C}" type="pres">
      <dgm:prSet presAssocID="{EF56E96C-86C6-45C3-ABE3-A9620F6E7D23}" presName="descendantText" presStyleLbl="alignAccFollowNode1" presStyleIdx="1" presStyleCnt="4">
        <dgm:presLayoutVars>
          <dgm:bulletEnabled val="1"/>
        </dgm:presLayoutVars>
      </dgm:prSet>
      <dgm:spPr/>
    </dgm:pt>
    <dgm:pt modelId="{F1E07C08-4792-45B7-A83B-825598821F48}" type="pres">
      <dgm:prSet presAssocID="{FC49206C-0C64-4F68-9E52-AF3029EFE522}" presName="sp" presStyleCnt="0"/>
      <dgm:spPr/>
    </dgm:pt>
    <dgm:pt modelId="{1EF15659-4610-4534-A273-C32FB971FF79}" type="pres">
      <dgm:prSet presAssocID="{0AA834CE-7562-449E-B654-2979481AA870}" presName="linNode" presStyleCnt="0"/>
      <dgm:spPr/>
    </dgm:pt>
    <dgm:pt modelId="{26288D2E-19BD-4BD7-8256-1CA4858F04E0}" type="pres">
      <dgm:prSet presAssocID="{0AA834CE-7562-449E-B654-2979481AA870}" presName="parentText" presStyleLbl="node1" presStyleIdx="2" presStyleCnt="4">
        <dgm:presLayoutVars>
          <dgm:chMax val="1"/>
          <dgm:bulletEnabled val="1"/>
        </dgm:presLayoutVars>
      </dgm:prSet>
      <dgm:spPr/>
    </dgm:pt>
    <dgm:pt modelId="{91863046-529B-4A35-9132-42FB8535107A}" type="pres">
      <dgm:prSet presAssocID="{0AA834CE-7562-449E-B654-2979481AA870}" presName="descendantText" presStyleLbl="alignAccFollowNode1" presStyleIdx="2" presStyleCnt="4">
        <dgm:presLayoutVars>
          <dgm:bulletEnabled val="1"/>
        </dgm:presLayoutVars>
      </dgm:prSet>
      <dgm:spPr/>
    </dgm:pt>
    <dgm:pt modelId="{848E1EED-CB12-4F44-8410-3B86CAD4143B}" type="pres">
      <dgm:prSet presAssocID="{2D39E28B-D110-4AFD-9CA2-42924424CE88}" presName="sp" presStyleCnt="0"/>
      <dgm:spPr/>
    </dgm:pt>
    <dgm:pt modelId="{B4CD8B50-D21F-4A89-A6E0-88255EFDF405}" type="pres">
      <dgm:prSet presAssocID="{E82516BE-D0E0-4A20-BE9F-B87EF3E74905}" presName="linNode" presStyleCnt="0"/>
      <dgm:spPr/>
    </dgm:pt>
    <dgm:pt modelId="{A7F44B27-1042-435D-AF4D-5C85BC0B3B55}" type="pres">
      <dgm:prSet presAssocID="{E82516BE-D0E0-4A20-BE9F-B87EF3E74905}" presName="parentText" presStyleLbl="node1" presStyleIdx="3" presStyleCnt="4">
        <dgm:presLayoutVars>
          <dgm:chMax val="1"/>
          <dgm:bulletEnabled val="1"/>
        </dgm:presLayoutVars>
      </dgm:prSet>
      <dgm:spPr/>
    </dgm:pt>
    <dgm:pt modelId="{E3D45052-B27C-4152-AB1A-855939C16938}" type="pres">
      <dgm:prSet presAssocID="{E82516BE-D0E0-4A20-BE9F-B87EF3E74905}" presName="descendantText" presStyleLbl="alignAccFollowNode1" presStyleIdx="3" presStyleCnt="4">
        <dgm:presLayoutVars>
          <dgm:bulletEnabled val="1"/>
        </dgm:presLayoutVars>
      </dgm:prSet>
      <dgm:spPr/>
    </dgm:pt>
  </dgm:ptLst>
  <dgm:cxnLst>
    <dgm:cxn modelId="{1D12711F-5AC9-444C-BD17-42FE86D6FA70}" srcId="{EF56E96C-86C6-45C3-ABE3-A9620F6E7D23}" destId="{20E7A6F6-3813-4E5D-A143-F0A99AF57748}" srcOrd="0" destOrd="0" parTransId="{14CEBC6A-A3CC-42CB-B81A-29A9E090E821}" sibTransId="{D575D28F-C6C6-4CE4-9EB2-9E18DB476B13}"/>
    <dgm:cxn modelId="{FA442E22-74E7-4BC9-BC0F-55EFAD4781C3}" srcId="{0EDFB2F8-2A92-4D8E-B3E5-E1326049DCD2}" destId="{E82516BE-D0E0-4A20-BE9F-B87EF3E74905}" srcOrd="3" destOrd="0" parTransId="{4E57423B-E949-4117-B91B-4F4509F5914D}" sibTransId="{082504D6-E8AC-4273-9D24-8071F8B75CB6}"/>
    <dgm:cxn modelId="{D52EB224-39C6-4D68-B339-0DEF2BDB5C69}" srcId="{0EDFB2F8-2A92-4D8E-B3E5-E1326049DCD2}" destId="{DCC0D93E-1858-470A-A9E8-BE08BD159768}" srcOrd="0" destOrd="0" parTransId="{21D05D55-03FC-45FD-9CD8-74EE75E78990}" sibTransId="{6B36B9A8-BFC4-4F89-8ADB-8589CE3F364A}"/>
    <dgm:cxn modelId="{6180582F-A2E5-49BB-AA03-BB17940332D0}" srcId="{0EDFB2F8-2A92-4D8E-B3E5-E1326049DCD2}" destId="{0AA834CE-7562-449E-B654-2979481AA870}" srcOrd="2" destOrd="0" parTransId="{AEC6CAC9-0EE5-4BAD-9C3D-FC376A376921}" sibTransId="{2D39E28B-D110-4AFD-9CA2-42924424CE88}"/>
    <dgm:cxn modelId="{B5896E30-1E3A-49C1-8D4C-D594EDD277F2}" srcId="{0AA834CE-7562-449E-B654-2979481AA870}" destId="{4B83AEA3-5814-4BFA-B9D3-626FF210493C}" srcOrd="0" destOrd="0" parTransId="{28D2E3C1-1A07-4528-8318-1EF428D6A229}" sibTransId="{B1E9A068-9D7B-4997-AE59-68C7376CFBF1}"/>
    <dgm:cxn modelId="{8C031F3B-0809-4C6E-A358-B95788EA46B4}" type="presOf" srcId="{EF56E96C-86C6-45C3-ABE3-A9620F6E7D23}" destId="{773E22A2-F8FC-4236-99D4-1CA9D8D374B9}" srcOrd="0" destOrd="0" presId="urn:microsoft.com/office/officeart/2005/8/layout/vList5"/>
    <dgm:cxn modelId="{F7EF1E41-7E25-41C0-B68C-024162F70B0A}" type="presOf" srcId="{20E7A6F6-3813-4E5D-A143-F0A99AF57748}" destId="{2FB40FC0-6822-4605-A0AF-C66C59165C3C}" srcOrd="0" destOrd="0" presId="urn:microsoft.com/office/officeart/2005/8/layout/vList5"/>
    <dgm:cxn modelId="{FA602F71-3564-4160-BCD8-63BF6E6A11F0}" type="presOf" srcId="{0AA834CE-7562-449E-B654-2979481AA870}" destId="{26288D2E-19BD-4BD7-8256-1CA4858F04E0}" srcOrd="0" destOrd="0" presId="urn:microsoft.com/office/officeart/2005/8/layout/vList5"/>
    <dgm:cxn modelId="{6F27D071-18EA-4091-A36C-64A1968265F8}" type="presOf" srcId="{4B83AEA3-5814-4BFA-B9D3-626FF210493C}" destId="{91863046-529B-4A35-9132-42FB8535107A}" srcOrd="0" destOrd="0" presId="urn:microsoft.com/office/officeart/2005/8/layout/vList5"/>
    <dgm:cxn modelId="{007DD653-D572-499F-A0C8-E9C5D2990A4B}" type="presOf" srcId="{E82516BE-D0E0-4A20-BE9F-B87EF3E74905}" destId="{A7F44B27-1042-435D-AF4D-5C85BC0B3B55}" srcOrd="0" destOrd="0" presId="urn:microsoft.com/office/officeart/2005/8/layout/vList5"/>
    <dgm:cxn modelId="{20C85F78-4FFD-40CD-B13A-68A1DC0DAEC7}" type="presOf" srcId="{E38C1293-795F-4C1A-BED3-D0ECA71904B1}" destId="{E3D45052-B27C-4152-AB1A-855939C16938}" srcOrd="0" destOrd="0" presId="urn:microsoft.com/office/officeart/2005/8/layout/vList5"/>
    <dgm:cxn modelId="{985BAA84-5101-4EE2-BB83-C32F2A8F55C6}" type="presOf" srcId="{DCC0D93E-1858-470A-A9E8-BE08BD159768}" destId="{93FD35FB-DDE1-41F6-A957-BE58220CC907}" srcOrd="0" destOrd="0" presId="urn:microsoft.com/office/officeart/2005/8/layout/vList5"/>
    <dgm:cxn modelId="{46872E89-B13B-4BB9-80D6-86C95CCA4967}" srcId="{DCC0D93E-1858-470A-A9E8-BE08BD159768}" destId="{C50387CD-C4D4-415D-B4BE-1517701F2A46}" srcOrd="0" destOrd="0" parTransId="{7F8AB82D-0ED1-4A6D-8FAB-6E84E5044CD2}" sibTransId="{EB650429-0C9C-401A-A3CF-66010501FE08}"/>
    <dgm:cxn modelId="{C05EBC89-1CC2-4FFB-A0CE-940ED73962C8}" srcId="{E82516BE-D0E0-4A20-BE9F-B87EF3E74905}" destId="{E38C1293-795F-4C1A-BED3-D0ECA71904B1}" srcOrd="0" destOrd="0" parTransId="{D9EAFA7A-C077-4D13-98CA-77C7722CB00C}" sibTransId="{9AC60E03-5D86-41D6-B5C2-73B4B55EF2BB}"/>
    <dgm:cxn modelId="{9B628D92-F33C-42E3-B221-E17AD52E15DA}" type="presOf" srcId="{C50387CD-C4D4-415D-B4BE-1517701F2A46}" destId="{6309D53B-F163-4AC5-941B-FF1100811BF9}" srcOrd="0" destOrd="0" presId="urn:microsoft.com/office/officeart/2005/8/layout/vList5"/>
    <dgm:cxn modelId="{2B61B8A2-9F37-4BD9-92A7-BE37D856CACD}" srcId="{0EDFB2F8-2A92-4D8E-B3E5-E1326049DCD2}" destId="{EF56E96C-86C6-45C3-ABE3-A9620F6E7D23}" srcOrd="1" destOrd="0" parTransId="{4B8DAE32-3079-4AED-AAD0-B928AEA5A1F1}" sibTransId="{FC49206C-0C64-4F68-9E52-AF3029EFE522}"/>
    <dgm:cxn modelId="{E1F7B8D0-1805-45A1-A67D-971427F51C97}" type="presOf" srcId="{87D793AB-A27D-44F1-89DE-1855A6BB02A6}" destId="{6309D53B-F163-4AC5-941B-FF1100811BF9}" srcOrd="0" destOrd="1" presId="urn:microsoft.com/office/officeart/2005/8/layout/vList5"/>
    <dgm:cxn modelId="{85BBB3E8-DFFB-4A0D-9A72-0ED2039CE76D}" type="presOf" srcId="{0EDFB2F8-2A92-4D8E-B3E5-E1326049DCD2}" destId="{CEFD958B-3114-4D7C-B03F-6787230C2D6E}" srcOrd="0" destOrd="0" presId="urn:microsoft.com/office/officeart/2005/8/layout/vList5"/>
    <dgm:cxn modelId="{166470EC-6E58-4408-9F0B-910E5DD23A9E}" srcId="{DCC0D93E-1858-470A-A9E8-BE08BD159768}" destId="{87D793AB-A27D-44F1-89DE-1855A6BB02A6}" srcOrd="1" destOrd="0" parTransId="{FE3FEDFB-868F-4AD3-AD6F-8932D6131DE6}" sibTransId="{6F193E96-81F2-4491-8E60-BD33B0DA5A8D}"/>
    <dgm:cxn modelId="{6D8A00D1-FA80-4D03-9E95-A4233BFAA8C0}" type="presParOf" srcId="{CEFD958B-3114-4D7C-B03F-6787230C2D6E}" destId="{6135DBF0-B70A-45B2-AC96-CB0267AAD437}" srcOrd="0" destOrd="0" presId="urn:microsoft.com/office/officeart/2005/8/layout/vList5"/>
    <dgm:cxn modelId="{9B590C02-9325-4B74-8A2E-F46F5F3DF9B1}" type="presParOf" srcId="{6135DBF0-B70A-45B2-AC96-CB0267AAD437}" destId="{93FD35FB-DDE1-41F6-A957-BE58220CC907}" srcOrd="0" destOrd="0" presId="urn:microsoft.com/office/officeart/2005/8/layout/vList5"/>
    <dgm:cxn modelId="{2BB2729C-B5CB-476B-9BDA-8FBF52F3D685}" type="presParOf" srcId="{6135DBF0-B70A-45B2-AC96-CB0267AAD437}" destId="{6309D53B-F163-4AC5-941B-FF1100811BF9}" srcOrd="1" destOrd="0" presId="urn:microsoft.com/office/officeart/2005/8/layout/vList5"/>
    <dgm:cxn modelId="{B1382874-8BBD-43B0-9B23-59624FB9CF85}" type="presParOf" srcId="{CEFD958B-3114-4D7C-B03F-6787230C2D6E}" destId="{33651DD8-877C-4F4B-85E4-3286E8A50F73}" srcOrd="1" destOrd="0" presId="urn:microsoft.com/office/officeart/2005/8/layout/vList5"/>
    <dgm:cxn modelId="{EE108769-D3D5-46D6-BA4B-25D2D8FDD5E0}" type="presParOf" srcId="{CEFD958B-3114-4D7C-B03F-6787230C2D6E}" destId="{55F28E96-0E11-4461-9415-941497A65A32}" srcOrd="2" destOrd="0" presId="urn:microsoft.com/office/officeart/2005/8/layout/vList5"/>
    <dgm:cxn modelId="{6EED5931-DA58-45FF-A7AF-62F85326B6BB}" type="presParOf" srcId="{55F28E96-0E11-4461-9415-941497A65A32}" destId="{773E22A2-F8FC-4236-99D4-1CA9D8D374B9}" srcOrd="0" destOrd="0" presId="urn:microsoft.com/office/officeart/2005/8/layout/vList5"/>
    <dgm:cxn modelId="{4C06FEC3-990C-46AA-A388-D22B1646DE18}" type="presParOf" srcId="{55F28E96-0E11-4461-9415-941497A65A32}" destId="{2FB40FC0-6822-4605-A0AF-C66C59165C3C}" srcOrd="1" destOrd="0" presId="urn:microsoft.com/office/officeart/2005/8/layout/vList5"/>
    <dgm:cxn modelId="{0C6D2800-F2F8-4DBB-B950-A9C1E738F9FA}" type="presParOf" srcId="{CEFD958B-3114-4D7C-B03F-6787230C2D6E}" destId="{F1E07C08-4792-45B7-A83B-825598821F48}" srcOrd="3" destOrd="0" presId="urn:microsoft.com/office/officeart/2005/8/layout/vList5"/>
    <dgm:cxn modelId="{F6E13D4E-BA80-4D7A-B77B-A4D4BAC82EAE}" type="presParOf" srcId="{CEFD958B-3114-4D7C-B03F-6787230C2D6E}" destId="{1EF15659-4610-4534-A273-C32FB971FF79}" srcOrd="4" destOrd="0" presId="urn:microsoft.com/office/officeart/2005/8/layout/vList5"/>
    <dgm:cxn modelId="{AF27F12A-1DB6-426C-A03C-CAF4C38D7AFF}" type="presParOf" srcId="{1EF15659-4610-4534-A273-C32FB971FF79}" destId="{26288D2E-19BD-4BD7-8256-1CA4858F04E0}" srcOrd="0" destOrd="0" presId="urn:microsoft.com/office/officeart/2005/8/layout/vList5"/>
    <dgm:cxn modelId="{246FF430-9BF4-4044-B978-BA18ECD012E3}" type="presParOf" srcId="{1EF15659-4610-4534-A273-C32FB971FF79}" destId="{91863046-529B-4A35-9132-42FB8535107A}" srcOrd="1" destOrd="0" presId="urn:microsoft.com/office/officeart/2005/8/layout/vList5"/>
    <dgm:cxn modelId="{72F93937-DD95-495D-B838-9088FBA9CF73}" type="presParOf" srcId="{CEFD958B-3114-4D7C-B03F-6787230C2D6E}" destId="{848E1EED-CB12-4F44-8410-3B86CAD4143B}" srcOrd="5" destOrd="0" presId="urn:microsoft.com/office/officeart/2005/8/layout/vList5"/>
    <dgm:cxn modelId="{B0C320AA-B16D-4B82-A6BE-D89DD6FD90C4}" type="presParOf" srcId="{CEFD958B-3114-4D7C-B03F-6787230C2D6E}" destId="{B4CD8B50-D21F-4A89-A6E0-88255EFDF405}" srcOrd="6" destOrd="0" presId="urn:microsoft.com/office/officeart/2005/8/layout/vList5"/>
    <dgm:cxn modelId="{4B6FD0CE-D1AC-4931-9761-6885A96FA6B1}" type="presParOf" srcId="{B4CD8B50-D21F-4A89-A6E0-88255EFDF405}" destId="{A7F44B27-1042-435D-AF4D-5C85BC0B3B55}" srcOrd="0" destOrd="0" presId="urn:microsoft.com/office/officeart/2005/8/layout/vList5"/>
    <dgm:cxn modelId="{623AE3CD-1301-4F88-8313-1ACDB1550DDA}" type="presParOf" srcId="{B4CD8B50-D21F-4A89-A6E0-88255EFDF405}" destId="{E3D45052-B27C-4152-AB1A-855939C16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FB2F8-2A92-4D8E-B3E5-E1326049DC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C0D93E-1858-470A-A9E8-BE08BD159768}">
      <dgm:prSet phldrT="[Text]"/>
      <dgm:spPr/>
      <dgm:t>
        <a:bodyPr/>
        <a:lstStyle/>
        <a:p>
          <a:r>
            <a:rPr lang="en-US" dirty="0"/>
            <a:t>Project Priority</a:t>
          </a:r>
        </a:p>
      </dgm:t>
    </dgm:pt>
    <dgm:pt modelId="{21D05D55-03FC-45FD-9CD8-74EE75E78990}" type="parTrans" cxnId="{D52EB224-39C6-4D68-B339-0DEF2BDB5C69}">
      <dgm:prSet/>
      <dgm:spPr/>
      <dgm:t>
        <a:bodyPr/>
        <a:lstStyle/>
        <a:p>
          <a:endParaRPr lang="en-US"/>
        </a:p>
      </dgm:t>
    </dgm:pt>
    <dgm:pt modelId="{6B36B9A8-BFC4-4F89-8ADB-8589CE3F364A}" type="sibTrans" cxnId="{D52EB224-39C6-4D68-B339-0DEF2BDB5C69}">
      <dgm:prSet/>
      <dgm:spPr/>
      <dgm:t>
        <a:bodyPr/>
        <a:lstStyle/>
        <a:p>
          <a:endParaRPr lang="en-US"/>
        </a:p>
      </dgm:t>
    </dgm:pt>
    <dgm:pt modelId="{C50387CD-C4D4-415D-B4BE-1517701F2A46}">
      <dgm:prSet phldrT="[Text]"/>
      <dgm:spPr/>
      <dgm:t>
        <a:bodyPr/>
        <a:lstStyle/>
        <a:p>
          <a:r>
            <a:rPr lang="en-US" b="1" dirty="0"/>
            <a:t>High</a:t>
          </a:r>
        </a:p>
      </dgm:t>
    </dgm:pt>
    <dgm:pt modelId="{7F8AB82D-0ED1-4A6D-8FAB-6E84E5044CD2}" type="parTrans" cxnId="{46872E89-B13B-4BB9-80D6-86C95CCA4967}">
      <dgm:prSet/>
      <dgm:spPr/>
      <dgm:t>
        <a:bodyPr/>
        <a:lstStyle/>
        <a:p>
          <a:endParaRPr lang="en-US"/>
        </a:p>
      </dgm:t>
    </dgm:pt>
    <dgm:pt modelId="{EB650429-0C9C-401A-A3CF-66010501FE08}" type="sibTrans" cxnId="{46872E89-B13B-4BB9-80D6-86C95CCA4967}">
      <dgm:prSet/>
      <dgm:spPr/>
      <dgm:t>
        <a:bodyPr/>
        <a:lstStyle/>
        <a:p>
          <a:endParaRPr lang="en-US"/>
        </a:p>
      </dgm:t>
    </dgm:pt>
    <dgm:pt modelId="{EF56E96C-86C6-45C3-ABE3-A9620F6E7D23}">
      <dgm:prSet phldrT="[Text]"/>
      <dgm:spPr/>
      <dgm:t>
        <a:bodyPr/>
        <a:lstStyle/>
        <a:p>
          <a:r>
            <a:rPr lang="en-US" dirty="0"/>
            <a:t>Estimated Cost</a:t>
          </a:r>
        </a:p>
      </dgm:t>
    </dgm:pt>
    <dgm:pt modelId="{4B8DAE32-3079-4AED-AAD0-B928AEA5A1F1}" type="parTrans" cxnId="{2B61B8A2-9F37-4BD9-92A7-BE37D856CACD}">
      <dgm:prSet/>
      <dgm:spPr/>
      <dgm:t>
        <a:bodyPr/>
        <a:lstStyle/>
        <a:p>
          <a:endParaRPr lang="en-US"/>
        </a:p>
      </dgm:t>
    </dgm:pt>
    <dgm:pt modelId="{FC49206C-0C64-4F68-9E52-AF3029EFE522}" type="sibTrans" cxnId="{2B61B8A2-9F37-4BD9-92A7-BE37D856CACD}">
      <dgm:prSet/>
      <dgm:spPr/>
      <dgm:t>
        <a:bodyPr/>
        <a:lstStyle/>
        <a:p>
          <a:endParaRPr lang="en-US"/>
        </a:p>
      </dgm:t>
    </dgm:pt>
    <dgm:pt modelId="{20E7A6F6-3813-4E5D-A143-F0A99AF57748}">
      <dgm:prSet phldrT="[Text]" custT="1"/>
      <dgm:spPr/>
      <dgm:t>
        <a:bodyPr/>
        <a:lstStyle/>
        <a:p>
          <a:r>
            <a:rPr lang="en-US" sz="2200" dirty="0"/>
            <a:t>$7.1 million</a:t>
          </a:r>
        </a:p>
      </dgm:t>
    </dgm:pt>
    <dgm:pt modelId="{14CEBC6A-A3CC-42CB-B81A-29A9E090E821}" type="parTrans" cxnId="{1D12711F-5AC9-444C-BD17-42FE86D6FA70}">
      <dgm:prSet/>
      <dgm:spPr/>
      <dgm:t>
        <a:bodyPr/>
        <a:lstStyle/>
        <a:p>
          <a:endParaRPr lang="en-US"/>
        </a:p>
      </dgm:t>
    </dgm:pt>
    <dgm:pt modelId="{D575D28F-C6C6-4CE4-9EB2-9E18DB476B13}" type="sibTrans" cxnId="{1D12711F-5AC9-444C-BD17-42FE86D6FA70}">
      <dgm:prSet/>
      <dgm:spPr/>
      <dgm:t>
        <a:bodyPr/>
        <a:lstStyle/>
        <a:p>
          <a:endParaRPr lang="en-US"/>
        </a:p>
      </dgm:t>
    </dgm:pt>
    <dgm:pt modelId="{0AA834CE-7562-449E-B654-2979481AA870}">
      <dgm:prSet phldrT="[Text]"/>
      <dgm:spPr/>
      <dgm:t>
        <a:bodyPr/>
        <a:lstStyle/>
        <a:p>
          <a:r>
            <a:rPr lang="en-US" dirty="0"/>
            <a:t>Revenue Source</a:t>
          </a:r>
        </a:p>
      </dgm:t>
    </dgm:pt>
    <dgm:pt modelId="{AEC6CAC9-0EE5-4BAD-9C3D-FC376A376921}" type="parTrans" cxnId="{6180582F-A2E5-49BB-AA03-BB17940332D0}">
      <dgm:prSet/>
      <dgm:spPr/>
      <dgm:t>
        <a:bodyPr/>
        <a:lstStyle/>
        <a:p>
          <a:endParaRPr lang="en-US"/>
        </a:p>
      </dgm:t>
    </dgm:pt>
    <dgm:pt modelId="{2D39E28B-D110-4AFD-9CA2-42924424CE88}" type="sibTrans" cxnId="{6180582F-A2E5-49BB-AA03-BB17940332D0}">
      <dgm:prSet/>
      <dgm:spPr/>
      <dgm:t>
        <a:bodyPr/>
        <a:lstStyle/>
        <a:p>
          <a:endParaRPr lang="en-US"/>
        </a:p>
      </dgm:t>
    </dgm:pt>
    <dgm:pt modelId="{4B83AEA3-5814-4BFA-B9D3-626FF210493C}">
      <dgm:prSet phldrT="[Text]" custT="1"/>
      <dgm:spPr/>
      <dgm:t>
        <a:bodyPr/>
        <a:lstStyle/>
        <a:p>
          <a:r>
            <a:rPr lang="en-US" sz="2200" dirty="0"/>
            <a:t>Town funds – survey &amp; engineering	$478,000</a:t>
          </a:r>
        </a:p>
      </dgm:t>
    </dgm:pt>
    <dgm:pt modelId="{28D2E3C1-1A07-4528-8318-1EF428D6A229}" type="parTrans" cxnId="{B5896E30-1E3A-49C1-8D4C-D594EDD277F2}">
      <dgm:prSet/>
      <dgm:spPr/>
      <dgm:t>
        <a:bodyPr/>
        <a:lstStyle/>
        <a:p>
          <a:endParaRPr lang="en-US"/>
        </a:p>
      </dgm:t>
    </dgm:pt>
    <dgm:pt modelId="{B1E9A068-9D7B-4997-AE59-68C7376CFBF1}" type="sibTrans" cxnId="{B5896E30-1E3A-49C1-8D4C-D594EDD277F2}">
      <dgm:prSet/>
      <dgm:spPr/>
      <dgm:t>
        <a:bodyPr/>
        <a:lstStyle/>
        <a:p>
          <a:endParaRPr lang="en-US"/>
        </a:p>
      </dgm:t>
    </dgm:pt>
    <dgm:pt modelId="{E38C1293-795F-4C1A-BED3-D0ECA71904B1}">
      <dgm:prSet custT="1"/>
      <dgm:spPr/>
      <dgm:t>
        <a:bodyPr/>
        <a:lstStyle/>
        <a:p>
          <a:r>
            <a:rPr lang="en-US" sz="1800" dirty="0">
              <a:solidFill>
                <a:schemeClr val="tx2"/>
              </a:solidFill>
            </a:rPr>
            <a:t>Put the project out to bid ASAP</a:t>
          </a:r>
        </a:p>
      </dgm:t>
    </dgm:pt>
    <dgm:pt modelId="{D9EAFA7A-C077-4D13-98CA-77C7722CB00C}" type="parTrans" cxnId="{C05EBC89-1CC2-4FFB-A0CE-940ED73962C8}">
      <dgm:prSet/>
      <dgm:spPr/>
      <dgm:t>
        <a:bodyPr/>
        <a:lstStyle/>
        <a:p>
          <a:endParaRPr lang="en-US"/>
        </a:p>
      </dgm:t>
    </dgm:pt>
    <dgm:pt modelId="{9AC60E03-5D86-41D6-B5C2-73B4B55EF2BB}" type="sibTrans" cxnId="{C05EBC89-1CC2-4FFB-A0CE-940ED73962C8}">
      <dgm:prSet/>
      <dgm:spPr/>
      <dgm:t>
        <a:bodyPr/>
        <a:lstStyle/>
        <a:p>
          <a:endParaRPr lang="en-US"/>
        </a:p>
      </dgm:t>
    </dgm:pt>
    <dgm:pt modelId="{E82516BE-D0E0-4A20-BE9F-B87EF3E74905}">
      <dgm:prSet/>
      <dgm:spPr>
        <a:solidFill>
          <a:schemeClr val="tx2"/>
        </a:solidFill>
      </dgm:spPr>
      <dgm:t>
        <a:bodyPr/>
        <a:lstStyle/>
        <a:p>
          <a:r>
            <a:rPr lang="en-US" dirty="0"/>
            <a:t>Status</a:t>
          </a:r>
        </a:p>
      </dgm:t>
    </dgm:pt>
    <dgm:pt modelId="{4E57423B-E949-4117-B91B-4F4509F5914D}" type="parTrans" cxnId="{FA442E22-74E7-4BC9-BC0F-55EFAD4781C3}">
      <dgm:prSet/>
      <dgm:spPr/>
      <dgm:t>
        <a:bodyPr/>
        <a:lstStyle/>
        <a:p>
          <a:endParaRPr lang="en-US"/>
        </a:p>
      </dgm:t>
    </dgm:pt>
    <dgm:pt modelId="{082504D6-E8AC-4273-9D24-8071F8B75CB6}" type="sibTrans" cxnId="{FA442E22-74E7-4BC9-BC0F-55EFAD4781C3}">
      <dgm:prSet/>
      <dgm:spPr/>
      <dgm:t>
        <a:bodyPr/>
        <a:lstStyle/>
        <a:p>
          <a:endParaRPr lang="en-US"/>
        </a:p>
      </dgm:t>
    </dgm:pt>
    <dgm:pt modelId="{87D793AB-A27D-44F1-89DE-1855A6BB02A6}">
      <dgm:prSet phldrT="[Text]"/>
      <dgm:spPr/>
      <dgm:t>
        <a:bodyPr/>
        <a:lstStyle/>
        <a:p>
          <a:r>
            <a:rPr lang="en-US" dirty="0"/>
            <a:t>Removes iron and manganese from the raw water (brown water complaints)</a:t>
          </a:r>
        </a:p>
      </dgm:t>
    </dgm:pt>
    <dgm:pt modelId="{FE3FEDFB-868F-4AD3-AD6F-8932D6131DE6}" type="parTrans" cxnId="{166470EC-6E58-4408-9F0B-910E5DD23A9E}">
      <dgm:prSet/>
      <dgm:spPr/>
      <dgm:t>
        <a:bodyPr/>
        <a:lstStyle/>
        <a:p>
          <a:endParaRPr lang="en-US"/>
        </a:p>
      </dgm:t>
    </dgm:pt>
    <dgm:pt modelId="{6F193E96-81F2-4491-8E60-BD33B0DA5A8D}" type="sibTrans" cxnId="{166470EC-6E58-4408-9F0B-910E5DD23A9E}">
      <dgm:prSet/>
      <dgm:spPr/>
      <dgm:t>
        <a:bodyPr/>
        <a:lstStyle/>
        <a:p>
          <a:endParaRPr lang="en-US"/>
        </a:p>
      </dgm:t>
    </dgm:pt>
    <dgm:pt modelId="{B2E3F4A8-CE50-4CD6-84D1-34A5B2B1B913}">
      <dgm:prSet phldrT="[Text]"/>
      <dgm:spPr/>
      <dgm:t>
        <a:bodyPr/>
        <a:lstStyle/>
        <a:p>
          <a:r>
            <a:rPr lang="en-US" dirty="0"/>
            <a:t>Wells are not fully utilized to meet demand due to this issue</a:t>
          </a:r>
        </a:p>
      </dgm:t>
    </dgm:pt>
    <dgm:pt modelId="{8FD3417A-FC67-4A4A-BC7A-207DA8EADD08}" type="parTrans" cxnId="{33590A44-E810-4C43-9206-488DDBD8C9DC}">
      <dgm:prSet/>
      <dgm:spPr/>
      <dgm:t>
        <a:bodyPr/>
        <a:lstStyle/>
        <a:p>
          <a:endParaRPr lang="en-US"/>
        </a:p>
      </dgm:t>
    </dgm:pt>
    <dgm:pt modelId="{58832F54-649B-4D36-A187-FDC9D0B6952F}" type="sibTrans" cxnId="{33590A44-E810-4C43-9206-488DDBD8C9DC}">
      <dgm:prSet/>
      <dgm:spPr/>
      <dgm:t>
        <a:bodyPr/>
        <a:lstStyle/>
        <a:p>
          <a:endParaRPr lang="en-US"/>
        </a:p>
      </dgm:t>
    </dgm:pt>
    <dgm:pt modelId="{CB70DAFD-FEC5-496D-8BD2-6CB092C6963A}">
      <dgm:prSet custT="1"/>
      <dgm:spPr/>
      <dgm:t>
        <a:bodyPr/>
        <a:lstStyle/>
        <a:p>
          <a:r>
            <a:rPr lang="en-US" sz="2200" dirty="0"/>
            <a:t>DWSRF Low Interest Loan 		$6.6 million</a:t>
          </a:r>
        </a:p>
      </dgm:t>
    </dgm:pt>
    <dgm:pt modelId="{68BF0624-13BB-4FF3-84BE-67EC5BCFB8BC}" type="parTrans" cxnId="{9E5E1D6C-82F0-481D-8841-43582578FFAD}">
      <dgm:prSet/>
      <dgm:spPr/>
      <dgm:t>
        <a:bodyPr/>
        <a:lstStyle/>
        <a:p>
          <a:endParaRPr lang="en-US"/>
        </a:p>
      </dgm:t>
    </dgm:pt>
    <dgm:pt modelId="{B8D76BAA-5FB2-4C53-8B36-7EF5744D1DB5}" type="sibTrans" cxnId="{9E5E1D6C-82F0-481D-8841-43582578FFAD}">
      <dgm:prSet/>
      <dgm:spPr/>
      <dgm:t>
        <a:bodyPr/>
        <a:lstStyle/>
        <a:p>
          <a:endParaRPr lang="en-US"/>
        </a:p>
      </dgm:t>
    </dgm:pt>
    <dgm:pt modelId="{286E2E85-DF85-404B-8FD3-0DAC65EFE3E9}">
      <dgm:prSet custT="1"/>
      <dgm:spPr/>
      <dgm:t>
        <a:bodyPr/>
        <a:lstStyle/>
        <a:p>
          <a:r>
            <a:rPr lang="en-US" sz="1800" dirty="0">
              <a:solidFill>
                <a:schemeClr val="tx2"/>
              </a:solidFill>
            </a:rPr>
            <a:t>Complete survey and design</a:t>
          </a:r>
        </a:p>
      </dgm:t>
    </dgm:pt>
    <dgm:pt modelId="{2C8F6A9D-E2CD-402E-8344-E6DB3F6D906F}" type="parTrans" cxnId="{CAD0415E-6E5F-41EC-B04A-616DED5A93F2}">
      <dgm:prSet/>
      <dgm:spPr/>
      <dgm:t>
        <a:bodyPr/>
        <a:lstStyle/>
        <a:p>
          <a:endParaRPr lang="en-US"/>
        </a:p>
      </dgm:t>
    </dgm:pt>
    <dgm:pt modelId="{65DBA913-B5FA-4FE0-AC1D-6FDD1B6EC735}" type="sibTrans" cxnId="{CAD0415E-6E5F-41EC-B04A-616DED5A93F2}">
      <dgm:prSet/>
      <dgm:spPr/>
      <dgm:t>
        <a:bodyPr/>
        <a:lstStyle/>
        <a:p>
          <a:endParaRPr lang="en-US"/>
        </a:p>
      </dgm:t>
    </dgm:pt>
    <dgm:pt modelId="{68B0D843-218B-4942-9DA1-AE59AFE66EE8}">
      <dgm:prSet custT="1"/>
      <dgm:spPr/>
      <dgm:t>
        <a:bodyPr/>
        <a:lstStyle/>
        <a:p>
          <a:r>
            <a:rPr lang="en-US" sz="1800" dirty="0">
              <a:solidFill>
                <a:schemeClr val="tx2"/>
              </a:solidFill>
            </a:rPr>
            <a:t>Obtain DEP approval for the project</a:t>
          </a:r>
        </a:p>
      </dgm:t>
    </dgm:pt>
    <dgm:pt modelId="{49954996-32A6-4740-A6CD-DDFD27A453B9}" type="parTrans" cxnId="{965BB0D9-6329-4C30-9B94-5A6368646443}">
      <dgm:prSet/>
      <dgm:spPr/>
      <dgm:t>
        <a:bodyPr/>
        <a:lstStyle/>
        <a:p>
          <a:endParaRPr lang="en-US"/>
        </a:p>
      </dgm:t>
    </dgm:pt>
    <dgm:pt modelId="{C23A8D81-3C39-4A43-8969-471343FB59E2}" type="sibTrans" cxnId="{965BB0D9-6329-4C30-9B94-5A6368646443}">
      <dgm:prSet/>
      <dgm:spPr/>
      <dgm:t>
        <a:bodyPr/>
        <a:lstStyle/>
        <a:p>
          <a:endParaRPr lang="en-US"/>
        </a:p>
      </dgm:t>
    </dgm:pt>
    <dgm:pt modelId="{CEFD958B-3114-4D7C-B03F-6787230C2D6E}" type="pres">
      <dgm:prSet presAssocID="{0EDFB2F8-2A92-4D8E-B3E5-E1326049DCD2}" presName="Name0" presStyleCnt="0">
        <dgm:presLayoutVars>
          <dgm:dir/>
          <dgm:animLvl val="lvl"/>
          <dgm:resizeHandles val="exact"/>
        </dgm:presLayoutVars>
      </dgm:prSet>
      <dgm:spPr/>
    </dgm:pt>
    <dgm:pt modelId="{6135DBF0-B70A-45B2-AC96-CB0267AAD437}" type="pres">
      <dgm:prSet presAssocID="{DCC0D93E-1858-470A-A9E8-BE08BD159768}" presName="linNode" presStyleCnt="0"/>
      <dgm:spPr/>
    </dgm:pt>
    <dgm:pt modelId="{93FD35FB-DDE1-41F6-A957-BE58220CC907}" type="pres">
      <dgm:prSet presAssocID="{DCC0D93E-1858-470A-A9E8-BE08BD159768}" presName="parentText" presStyleLbl="node1" presStyleIdx="0" presStyleCnt="4">
        <dgm:presLayoutVars>
          <dgm:chMax val="1"/>
          <dgm:bulletEnabled val="1"/>
        </dgm:presLayoutVars>
      </dgm:prSet>
      <dgm:spPr/>
    </dgm:pt>
    <dgm:pt modelId="{6309D53B-F163-4AC5-941B-FF1100811BF9}" type="pres">
      <dgm:prSet presAssocID="{DCC0D93E-1858-470A-A9E8-BE08BD159768}" presName="descendantText" presStyleLbl="alignAccFollowNode1" presStyleIdx="0" presStyleCnt="4">
        <dgm:presLayoutVars>
          <dgm:bulletEnabled val="1"/>
        </dgm:presLayoutVars>
      </dgm:prSet>
      <dgm:spPr/>
    </dgm:pt>
    <dgm:pt modelId="{33651DD8-877C-4F4B-85E4-3286E8A50F73}" type="pres">
      <dgm:prSet presAssocID="{6B36B9A8-BFC4-4F89-8ADB-8589CE3F364A}" presName="sp" presStyleCnt="0"/>
      <dgm:spPr/>
    </dgm:pt>
    <dgm:pt modelId="{55F28E96-0E11-4461-9415-941497A65A32}" type="pres">
      <dgm:prSet presAssocID="{EF56E96C-86C6-45C3-ABE3-A9620F6E7D23}" presName="linNode" presStyleCnt="0"/>
      <dgm:spPr/>
    </dgm:pt>
    <dgm:pt modelId="{773E22A2-F8FC-4236-99D4-1CA9D8D374B9}" type="pres">
      <dgm:prSet presAssocID="{EF56E96C-86C6-45C3-ABE3-A9620F6E7D23}" presName="parentText" presStyleLbl="node1" presStyleIdx="1" presStyleCnt="4">
        <dgm:presLayoutVars>
          <dgm:chMax val="1"/>
          <dgm:bulletEnabled val="1"/>
        </dgm:presLayoutVars>
      </dgm:prSet>
      <dgm:spPr/>
    </dgm:pt>
    <dgm:pt modelId="{2FB40FC0-6822-4605-A0AF-C66C59165C3C}" type="pres">
      <dgm:prSet presAssocID="{EF56E96C-86C6-45C3-ABE3-A9620F6E7D23}" presName="descendantText" presStyleLbl="alignAccFollowNode1" presStyleIdx="1" presStyleCnt="4">
        <dgm:presLayoutVars>
          <dgm:bulletEnabled val="1"/>
        </dgm:presLayoutVars>
      </dgm:prSet>
      <dgm:spPr/>
    </dgm:pt>
    <dgm:pt modelId="{F1E07C08-4792-45B7-A83B-825598821F48}" type="pres">
      <dgm:prSet presAssocID="{FC49206C-0C64-4F68-9E52-AF3029EFE522}" presName="sp" presStyleCnt="0"/>
      <dgm:spPr/>
    </dgm:pt>
    <dgm:pt modelId="{1EF15659-4610-4534-A273-C32FB971FF79}" type="pres">
      <dgm:prSet presAssocID="{0AA834CE-7562-449E-B654-2979481AA870}" presName="linNode" presStyleCnt="0"/>
      <dgm:spPr/>
    </dgm:pt>
    <dgm:pt modelId="{26288D2E-19BD-4BD7-8256-1CA4858F04E0}" type="pres">
      <dgm:prSet presAssocID="{0AA834CE-7562-449E-B654-2979481AA870}" presName="parentText" presStyleLbl="node1" presStyleIdx="2" presStyleCnt="4">
        <dgm:presLayoutVars>
          <dgm:chMax val="1"/>
          <dgm:bulletEnabled val="1"/>
        </dgm:presLayoutVars>
      </dgm:prSet>
      <dgm:spPr/>
    </dgm:pt>
    <dgm:pt modelId="{91863046-529B-4A35-9132-42FB8535107A}" type="pres">
      <dgm:prSet presAssocID="{0AA834CE-7562-449E-B654-2979481AA870}" presName="descendantText" presStyleLbl="alignAccFollowNode1" presStyleIdx="2" presStyleCnt="4">
        <dgm:presLayoutVars>
          <dgm:bulletEnabled val="1"/>
        </dgm:presLayoutVars>
      </dgm:prSet>
      <dgm:spPr/>
    </dgm:pt>
    <dgm:pt modelId="{848E1EED-CB12-4F44-8410-3B86CAD4143B}" type="pres">
      <dgm:prSet presAssocID="{2D39E28B-D110-4AFD-9CA2-42924424CE88}" presName="sp" presStyleCnt="0"/>
      <dgm:spPr/>
    </dgm:pt>
    <dgm:pt modelId="{B4CD8B50-D21F-4A89-A6E0-88255EFDF405}" type="pres">
      <dgm:prSet presAssocID="{E82516BE-D0E0-4A20-BE9F-B87EF3E74905}" presName="linNode" presStyleCnt="0"/>
      <dgm:spPr/>
    </dgm:pt>
    <dgm:pt modelId="{A7F44B27-1042-435D-AF4D-5C85BC0B3B55}" type="pres">
      <dgm:prSet presAssocID="{E82516BE-D0E0-4A20-BE9F-B87EF3E74905}" presName="parentText" presStyleLbl="node1" presStyleIdx="3" presStyleCnt="4">
        <dgm:presLayoutVars>
          <dgm:chMax val="1"/>
          <dgm:bulletEnabled val="1"/>
        </dgm:presLayoutVars>
      </dgm:prSet>
      <dgm:spPr/>
    </dgm:pt>
    <dgm:pt modelId="{E3D45052-B27C-4152-AB1A-855939C16938}" type="pres">
      <dgm:prSet presAssocID="{E82516BE-D0E0-4A20-BE9F-B87EF3E74905}" presName="descendantText" presStyleLbl="alignAccFollowNode1" presStyleIdx="3" presStyleCnt="4">
        <dgm:presLayoutVars>
          <dgm:bulletEnabled val="1"/>
        </dgm:presLayoutVars>
      </dgm:prSet>
      <dgm:spPr/>
    </dgm:pt>
  </dgm:ptLst>
  <dgm:cxnLst>
    <dgm:cxn modelId="{1D12711F-5AC9-444C-BD17-42FE86D6FA70}" srcId="{EF56E96C-86C6-45C3-ABE3-A9620F6E7D23}" destId="{20E7A6F6-3813-4E5D-A143-F0A99AF57748}" srcOrd="0" destOrd="0" parTransId="{14CEBC6A-A3CC-42CB-B81A-29A9E090E821}" sibTransId="{D575D28F-C6C6-4CE4-9EB2-9E18DB476B13}"/>
    <dgm:cxn modelId="{37720421-D738-41B8-B906-E5E5C163BB98}" type="presOf" srcId="{68B0D843-218B-4942-9DA1-AE59AFE66EE8}" destId="{E3D45052-B27C-4152-AB1A-855939C16938}" srcOrd="0" destOrd="1" presId="urn:microsoft.com/office/officeart/2005/8/layout/vList5"/>
    <dgm:cxn modelId="{FA442E22-74E7-4BC9-BC0F-55EFAD4781C3}" srcId="{0EDFB2F8-2A92-4D8E-B3E5-E1326049DCD2}" destId="{E82516BE-D0E0-4A20-BE9F-B87EF3E74905}" srcOrd="3" destOrd="0" parTransId="{4E57423B-E949-4117-B91B-4F4509F5914D}" sibTransId="{082504D6-E8AC-4273-9D24-8071F8B75CB6}"/>
    <dgm:cxn modelId="{D52EB224-39C6-4D68-B339-0DEF2BDB5C69}" srcId="{0EDFB2F8-2A92-4D8E-B3E5-E1326049DCD2}" destId="{DCC0D93E-1858-470A-A9E8-BE08BD159768}" srcOrd="0" destOrd="0" parTransId="{21D05D55-03FC-45FD-9CD8-74EE75E78990}" sibTransId="{6B36B9A8-BFC4-4F89-8ADB-8589CE3F364A}"/>
    <dgm:cxn modelId="{6180582F-A2E5-49BB-AA03-BB17940332D0}" srcId="{0EDFB2F8-2A92-4D8E-B3E5-E1326049DCD2}" destId="{0AA834CE-7562-449E-B654-2979481AA870}" srcOrd="2" destOrd="0" parTransId="{AEC6CAC9-0EE5-4BAD-9C3D-FC376A376921}" sibTransId="{2D39E28B-D110-4AFD-9CA2-42924424CE88}"/>
    <dgm:cxn modelId="{B5896E30-1E3A-49C1-8D4C-D594EDD277F2}" srcId="{0AA834CE-7562-449E-B654-2979481AA870}" destId="{4B83AEA3-5814-4BFA-B9D3-626FF210493C}" srcOrd="0" destOrd="0" parTransId="{28D2E3C1-1A07-4528-8318-1EF428D6A229}" sibTransId="{B1E9A068-9D7B-4997-AE59-68C7376CFBF1}"/>
    <dgm:cxn modelId="{3849C537-D830-4F41-9170-B750B07B404B}" type="presOf" srcId="{B2E3F4A8-CE50-4CD6-84D1-34A5B2B1B913}" destId="{6309D53B-F163-4AC5-941B-FF1100811BF9}" srcOrd="0" destOrd="2" presId="urn:microsoft.com/office/officeart/2005/8/layout/vList5"/>
    <dgm:cxn modelId="{8C031F3B-0809-4C6E-A358-B95788EA46B4}" type="presOf" srcId="{EF56E96C-86C6-45C3-ABE3-A9620F6E7D23}" destId="{773E22A2-F8FC-4236-99D4-1CA9D8D374B9}" srcOrd="0" destOrd="0" presId="urn:microsoft.com/office/officeart/2005/8/layout/vList5"/>
    <dgm:cxn modelId="{CAD0415E-6E5F-41EC-B04A-616DED5A93F2}" srcId="{E82516BE-D0E0-4A20-BE9F-B87EF3E74905}" destId="{286E2E85-DF85-404B-8FD3-0DAC65EFE3E9}" srcOrd="0" destOrd="0" parTransId="{2C8F6A9D-E2CD-402E-8344-E6DB3F6D906F}" sibTransId="{65DBA913-B5FA-4FE0-AC1D-6FDD1B6EC735}"/>
    <dgm:cxn modelId="{F7EF1E41-7E25-41C0-B68C-024162F70B0A}" type="presOf" srcId="{20E7A6F6-3813-4E5D-A143-F0A99AF57748}" destId="{2FB40FC0-6822-4605-A0AF-C66C59165C3C}" srcOrd="0" destOrd="0" presId="urn:microsoft.com/office/officeart/2005/8/layout/vList5"/>
    <dgm:cxn modelId="{33590A44-E810-4C43-9206-488DDBD8C9DC}" srcId="{DCC0D93E-1858-470A-A9E8-BE08BD159768}" destId="{B2E3F4A8-CE50-4CD6-84D1-34A5B2B1B913}" srcOrd="2" destOrd="0" parTransId="{8FD3417A-FC67-4A4A-BC7A-207DA8EADD08}" sibTransId="{58832F54-649B-4D36-A187-FDC9D0B6952F}"/>
    <dgm:cxn modelId="{9E5E1D6C-82F0-481D-8841-43582578FFAD}" srcId="{0AA834CE-7562-449E-B654-2979481AA870}" destId="{CB70DAFD-FEC5-496D-8BD2-6CB092C6963A}" srcOrd="1" destOrd="0" parTransId="{68BF0624-13BB-4FF3-84BE-67EC5BCFB8BC}" sibTransId="{B8D76BAA-5FB2-4C53-8B36-7EF5744D1DB5}"/>
    <dgm:cxn modelId="{74DCFD50-EB30-418F-B494-9AEEABECEFC3}" type="presOf" srcId="{286E2E85-DF85-404B-8FD3-0DAC65EFE3E9}" destId="{E3D45052-B27C-4152-AB1A-855939C16938}" srcOrd="0" destOrd="0" presId="urn:microsoft.com/office/officeart/2005/8/layout/vList5"/>
    <dgm:cxn modelId="{FA602F71-3564-4160-BCD8-63BF6E6A11F0}" type="presOf" srcId="{0AA834CE-7562-449E-B654-2979481AA870}" destId="{26288D2E-19BD-4BD7-8256-1CA4858F04E0}" srcOrd="0" destOrd="0" presId="urn:microsoft.com/office/officeart/2005/8/layout/vList5"/>
    <dgm:cxn modelId="{6F27D071-18EA-4091-A36C-64A1968265F8}" type="presOf" srcId="{4B83AEA3-5814-4BFA-B9D3-626FF210493C}" destId="{91863046-529B-4A35-9132-42FB8535107A}" srcOrd="0" destOrd="0" presId="urn:microsoft.com/office/officeart/2005/8/layout/vList5"/>
    <dgm:cxn modelId="{007DD653-D572-499F-A0C8-E9C5D2990A4B}" type="presOf" srcId="{E82516BE-D0E0-4A20-BE9F-B87EF3E74905}" destId="{A7F44B27-1042-435D-AF4D-5C85BC0B3B55}" srcOrd="0" destOrd="0" presId="urn:microsoft.com/office/officeart/2005/8/layout/vList5"/>
    <dgm:cxn modelId="{20C85F78-4FFD-40CD-B13A-68A1DC0DAEC7}" type="presOf" srcId="{E38C1293-795F-4C1A-BED3-D0ECA71904B1}" destId="{E3D45052-B27C-4152-AB1A-855939C16938}" srcOrd="0" destOrd="2" presId="urn:microsoft.com/office/officeart/2005/8/layout/vList5"/>
    <dgm:cxn modelId="{985BAA84-5101-4EE2-BB83-C32F2A8F55C6}" type="presOf" srcId="{DCC0D93E-1858-470A-A9E8-BE08BD159768}" destId="{93FD35FB-DDE1-41F6-A957-BE58220CC907}" srcOrd="0" destOrd="0" presId="urn:microsoft.com/office/officeart/2005/8/layout/vList5"/>
    <dgm:cxn modelId="{46872E89-B13B-4BB9-80D6-86C95CCA4967}" srcId="{DCC0D93E-1858-470A-A9E8-BE08BD159768}" destId="{C50387CD-C4D4-415D-B4BE-1517701F2A46}" srcOrd="0" destOrd="0" parTransId="{7F8AB82D-0ED1-4A6D-8FAB-6E84E5044CD2}" sibTransId="{EB650429-0C9C-401A-A3CF-66010501FE08}"/>
    <dgm:cxn modelId="{C05EBC89-1CC2-4FFB-A0CE-940ED73962C8}" srcId="{E82516BE-D0E0-4A20-BE9F-B87EF3E74905}" destId="{E38C1293-795F-4C1A-BED3-D0ECA71904B1}" srcOrd="2" destOrd="0" parTransId="{D9EAFA7A-C077-4D13-98CA-77C7722CB00C}" sibTransId="{9AC60E03-5D86-41D6-B5C2-73B4B55EF2BB}"/>
    <dgm:cxn modelId="{9B628D92-F33C-42E3-B221-E17AD52E15DA}" type="presOf" srcId="{C50387CD-C4D4-415D-B4BE-1517701F2A46}" destId="{6309D53B-F163-4AC5-941B-FF1100811BF9}" srcOrd="0" destOrd="0" presId="urn:microsoft.com/office/officeart/2005/8/layout/vList5"/>
    <dgm:cxn modelId="{5663B196-697D-4592-A5F6-FCCAEAA16629}" type="presOf" srcId="{CB70DAFD-FEC5-496D-8BD2-6CB092C6963A}" destId="{91863046-529B-4A35-9132-42FB8535107A}" srcOrd="0" destOrd="1" presId="urn:microsoft.com/office/officeart/2005/8/layout/vList5"/>
    <dgm:cxn modelId="{2B61B8A2-9F37-4BD9-92A7-BE37D856CACD}" srcId="{0EDFB2F8-2A92-4D8E-B3E5-E1326049DCD2}" destId="{EF56E96C-86C6-45C3-ABE3-A9620F6E7D23}" srcOrd="1" destOrd="0" parTransId="{4B8DAE32-3079-4AED-AAD0-B928AEA5A1F1}" sibTransId="{FC49206C-0C64-4F68-9E52-AF3029EFE522}"/>
    <dgm:cxn modelId="{E1F7B8D0-1805-45A1-A67D-971427F51C97}" type="presOf" srcId="{87D793AB-A27D-44F1-89DE-1855A6BB02A6}" destId="{6309D53B-F163-4AC5-941B-FF1100811BF9}" srcOrd="0" destOrd="1" presId="urn:microsoft.com/office/officeart/2005/8/layout/vList5"/>
    <dgm:cxn modelId="{965BB0D9-6329-4C30-9B94-5A6368646443}" srcId="{E82516BE-D0E0-4A20-BE9F-B87EF3E74905}" destId="{68B0D843-218B-4942-9DA1-AE59AFE66EE8}" srcOrd="1" destOrd="0" parTransId="{49954996-32A6-4740-A6CD-DDFD27A453B9}" sibTransId="{C23A8D81-3C39-4A43-8969-471343FB59E2}"/>
    <dgm:cxn modelId="{85BBB3E8-DFFB-4A0D-9A72-0ED2039CE76D}" type="presOf" srcId="{0EDFB2F8-2A92-4D8E-B3E5-E1326049DCD2}" destId="{CEFD958B-3114-4D7C-B03F-6787230C2D6E}" srcOrd="0" destOrd="0" presId="urn:microsoft.com/office/officeart/2005/8/layout/vList5"/>
    <dgm:cxn modelId="{166470EC-6E58-4408-9F0B-910E5DD23A9E}" srcId="{DCC0D93E-1858-470A-A9E8-BE08BD159768}" destId="{87D793AB-A27D-44F1-89DE-1855A6BB02A6}" srcOrd="1" destOrd="0" parTransId="{FE3FEDFB-868F-4AD3-AD6F-8932D6131DE6}" sibTransId="{6F193E96-81F2-4491-8E60-BD33B0DA5A8D}"/>
    <dgm:cxn modelId="{6D8A00D1-FA80-4D03-9E95-A4233BFAA8C0}" type="presParOf" srcId="{CEFD958B-3114-4D7C-B03F-6787230C2D6E}" destId="{6135DBF0-B70A-45B2-AC96-CB0267AAD437}" srcOrd="0" destOrd="0" presId="urn:microsoft.com/office/officeart/2005/8/layout/vList5"/>
    <dgm:cxn modelId="{9B590C02-9325-4B74-8A2E-F46F5F3DF9B1}" type="presParOf" srcId="{6135DBF0-B70A-45B2-AC96-CB0267AAD437}" destId="{93FD35FB-DDE1-41F6-A957-BE58220CC907}" srcOrd="0" destOrd="0" presId="urn:microsoft.com/office/officeart/2005/8/layout/vList5"/>
    <dgm:cxn modelId="{2BB2729C-B5CB-476B-9BDA-8FBF52F3D685}" type="presParOf" srcId="{6135DBF0-B70A-45B2-AC96-CB0267AAD437}" destId="{6309D53B-F163-4AC5-941B-FF1100811BF9}" srcOrd="1" destOrd="0" presId="urn:microsoft.com/office/officeart/2005/8/layout/vList5"/>
    <dgm:cxn modelId="{B1382874-8BBD-43B0-9B23-59624FB9CF85}" type="presParOf" srcId="{CEFD958B-3114-4D7C-B03F-6787230C2D6E}" destId="{33651DD8-877C-4F4B-85E4-3286E8A50F73}" srcOrd="1" destOrd="0" presId="urn:microsoft.com/office/officeart/2005/8/layout/vList5"/>
    <dgm:cxn modelId="{EE108769-D3D5-46D6-BA4B-25D2D8FDD5E0}" type="presParOf" srcId="{CEFD958B-3114-4D7C-B03F-6787230C2D6E}" destId="{55F28E96-0E11-4461-9415-941497A65A32}" srcOrd="2" destOrd="0" presId="urn:microsoft.com/office/officeart/2005/8/layout/vList5"/>
    <dgm:cxn modelId="{6EED5931-DA58-45FF-A7AF-62F85326B6BB}" type="presParOf" srcId="{55F28E96-0E11-4461-9415-941497A65A32}" destId="{773E22A2-F8FC-4236-99D4-1CA9D8D374B9}" srcOrd="0" destOrd="0" presId="urn:microsoft.com/office/officeart/2005/8/layout/vList5"/>
    <dgm:cxn modelId="{4C06FEC3-990C-46AA-A388-D22B1646DE18}" type="presParOf" srcId="{55F28E96-0E11-4461-9415-941497A65A32}" destId="{2FB40FC0-6822-4605-A0AF-C66C59165C3C}" srcOrd="1" destOrd="0" presId="urn:microsoft.com/office/officeart/2005/8/layout/vList5"/>
    <dgm:cxn modelId="{0C6D2800-F2F8-4DBB-B950-A9C1E738F9FA}" type="presParOf" srcId="{CEFD958B-3114-4D7C-B03F-6787230C2D6E}" destId="{F1E07C08-4792-45B7-A83B-825598821F48}" srcOrd="3" destOrd="0" presId="urn:microsoft.com/office/officeart/2005/8/layout/vList5"/>
    <dgm:cxn modelId="{F6E13D4E-BA80-4D7A-B77B-A4D4BAC82EAE}" type="presParOf" srcId="{CEFD958B-3114-4D7C-B03F-6787230C2D6E}" destId="{1EF15659-4610-4534-A273-C32FB971FF79}" srcOrd="4" destOrd="0" presId="urn:microsoft.com/office/officeart/2005/8/layout/vList5"/>
    <dgm:cxn modelId="{AF27F12A-1DB6-426C-A03C-CAF4C38D7AFF}" type="presParOf" srcId="{1EF15659-4610-4534-A273-C32FB971FF79}" destId="{26288D2E-19BD-4BD7-8256-1CA4858F04E0}" srcOrd="0" destOrd="0" presId="urn:microsoft.com/office/officeart/2005/8/layout/vList5"/>
    <dgm:cxn modelId="{246FF430-9BF4-4044-B978-BA18ECD012E3}" type="presParOf" srcId="{1EF15659-4610-4534-A273-C32FB971FF79}" destId="{91863046-529B-4A35-9132-42FB8535107A}" srcOrd="1" destOrd="0" presId="urn:microsoft.com/office/officeart/2005/8/layout/vList5"/>
    <dgm:cxn modelId="{72F93937-DD95-495D-B838-9088FBA9CF73}" type="presParOf" srcId="{CEFD958B-3114-4D7C-B03F-6787230C2D6E}" destId="{848E1EED-CB12-4F44-8410-3B86CAD4143B}" srcOrd="5" destOrd="0" presId="urn:microsoft.com/office/officeart/2005/8/layout/vList5"/>
    <dgm:cxn modelId="{B0C320AA-B16D-4B82-A6BE-D89DD6FD90C4}" type="presParOf" srcId="{CEFD958B-3114-4D7C-B03F-6787230C2D6E}" destId="{B4CD8B50-D21F-4A89-A6E0-88255EFDF405}" srcOrd="6" destOrd="0" presId="urn:microsoft.com/office/officeart/2005/8/layout/vList5"/>
    <dgm:cxn modelId="{4B6FD0CE-D1AC-4931-9761-6885A96FA6B1}" type="presParOf" srcId="{B4CD8B50-D21F-4A89-A6E0-88255EFDF405}" destId="{A7F44B27-1042-435D-AF4D-5C85BC0B3B55}" srcOrd="0" destOrd="0" presId="urn:microsoft.com/office/officeart/2005/8/layout/vList5"/>
    <dgm:cxn modelId="{623AE3CD-1301-4F88-8313-1ACDB1550DDA}" type="presParOf" srcId="{B4CD8B50-D21F-4A89-A6E0-88255EFDF405}" destId="{E3D45052-B27C-4152-AB1A-855939C16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7644-525F-4E00-AEBC-72E318C100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F71DAD-9273-477F-BE77-D291E314CCB9}">
      <dgm:prSet phldrT="[Text]"/>
      <dgm:spPr/>
      <dgm:t>
        <a:bodyPr/>
        <a:lstStyle/>
        <a:p>
          <a:r>
            <a:rPr lang="en-US" dirty="0"/>
            <a:t>Water Retained Earnings</a:t>
          </a:r>
        </a:p>
      </dgm:t>
    </dgm:pt>
    <dgm:pt modelId="{2426011F-CFD7-4FFA-B9E3-B883FCA5D4DC}" type="parTrans" cxnId="{6400537D-1F28-44F2-A04A-7D1B20D17E18}">
      <dgm:prSet/>
      <dgm:spPr/>
      <dgm:t>
        <a:bodyPr/>
        <a:lstStyle/>
        <a:p>
          <a:endParaRPr lang="en-US"/>
        </a:p>
      </dgm:t>
    </dgm:pt>
    <dgm:pt modelId="{CE3E79B9-3583-43C2-95EA-A1CB53B061F5}" type="sibTrans" cxnId="{6400537D-1F28-44F2-A04A-7D1B20D17E18}">
      <dgm:prSet/>
      <dgm:spPr/>
      <dgm:t>
        <a:bodyPr/>
        <a:lstStyle/>
        <a:p>
          <a:endParaRPr lang="en-US"/>
        </a:p>
      </dgm:t>
    </dgm:pt>
    <dgm:pt modelId="{98F9C9A7-4DE2-4353-B15A-6C6AEEB270AA}">
      <dgm:prSet phldrT="[Text]"/>
      <dgm:spPr/>
      <dgm:t>
        <a:bodyPr/>
        <a:lstStyle/>
        <a:p>
          <a:r>
            <a:rPr lang="en-US" dirty="0"/>
            <a:t>Low Interest Loans</a:t>
          </a:r>
        </a:p>
      </dgm:t>
    </dgm:pt>
    <dgm:pt modelId="{B5A3ED47-BAD7-4576-9CD7-B2F827F5A29A}" type="parTrans" cxnId="{B6C58DAD-E6D9-441B-B521-E686E75DCC66}">
      <dgm:prSet/>
      <dgm:spPr/>
      <dgm:t>
        <a:bodyPr/>
        <a:lstStyle/>
        <a:p>
          <a:endParaRPr lang="en-US"/>
        </a:p>
      </dgm:t>
    </dgm:pt>
    <dgm:pt modelId="{2024104C-AB2A-48AD-851A-AAC7629E1501}" type="sibTrans" cxnId="{B6C58DAD-E6D9-441B-B521-E686E75DCC66}">
      <dgm:prSet/>
      <dgm:spPr/>
      <dgm:t>
        <a:bodyPr/>
        <a:lstStyle/>
        <a:p>
          <a:endParaRPr lang="en-US"/>
        </a:p>
      </dgm:t>
    </dgm:pt>
    <dgm:pt modelId="{ED1B3206-CCF1-4505-82B0-18D0567FF549}">
      <dgm:prSet phldrT="[Text]"/>
      <dgm:spPr/>
      <dgm:t>
        <a:bodyPr/>
        <a:lstStyle/>
        <a:p>
          <a:r>
            <a:rPr lang="en-US" dirty="0"/>
            <a:t>State and Federal Grants</a:t>
          </a:r>
        </a:p>
      </dgm:t>
    </dgm:pt>
    <dgm:pt modelId="{3BCB3432-6B5B-4227-AB33-4950D4D7225B}" type="parTrans" cxnId="{BB19A3FB-1EE9-4E7E-90E0-FBC5C6A69FCC}">
      <dgm:prSet/>
      <dgm:spPr/>
      <dgm:t>
        <a:bodyPr/>
        <a:lstStyle/>
        <a:p>
          <a:endParaRPr lang="en-US"/>
        </a:p>
      </dgm:t>
    </dgm:pt>
    <dgm:pt modelId="{7F9D7813-9416-4C42-88A6-6E5E069F2987}" type="sibTrans" cxnId="{BB19A3FB-1EE9-4E7E-90E0-FBC5C6A69FCC}">
      <dgm:prSet/>
      <dgm:spPr/>
      <dgm:t>
        <a:bodyPr/>
        <a:lstStyle/>
        <a:p>
          <a:endParaRPr lang="en-US"/>
        </a:p>
      </dgm:t>
    </dgm:pt>
    <dgm:pt modelId="{1C38AD53-CDE3-4801-B5D1-D3FE7E61F6ED}">
      <dgm:prSet phldrT="[Text]"/>
      <dgm:spPr/>
      <dgm:t>
        <a:bodyPr/>
        <a:lstStyle/>
        <a:p>
          <a:r>
            <a:rPr lang="en-US" dirty="0"/>
            <a:t>Class Action Lawsuits</a:t>
          </a:r>
        </a:p>
      </dgm:t>
    </dgm:pt>
    <dgm:pt modelId="{7124D7BF-5790-46EA-9E97-D4263DFFFDBD}" type="parTrans" cxnId="{6BC043AF-A549-4708-9E5F-411B135B3B42}">
      <dgm:prSet/>
      <dgm:spPr/>
      <dgm:t>
        <a:bodyPr/>
        <a:lstStyle/>
        <a:p>
          <a:endParaRPr lang="en-US"/>
        </a:p>
      </dgm:t>
    </dgm:pt>
    <dgm:pt modelId="{D88C5E54-9348-49BB-9874-0AE43B58EDD0}" type="sibTrans" cxnId="{6BC043AF-A549-4708-9E5F-411B135B3B42}">
      <dgm:prSet/>
      <dgm:spPr/>
      <dgm:t>
        <a:bodyPr/>
        <a:lstStyle/>
        <a:p>
          <a:endParaRPr lang="en-US"/>
        </a:p>
      </dgm:t>
    </dgm:pt>
    <dgm:pt modelId="{924FBC43-23BD-48D1-9216-68CD31C0B4F0}">
      <dgm:prSet phldrT="[Text]"/>
      <dgm:spPr/>
      <dgm:t>
        <a:bodyPr/>
        <a:lstStyle/>
        <a:p>
          <a:r>
            <a:rPr lang="en-US" dirty="0"/>
            <a:t>Water System User Fees</a:t>
          </a:r>
        </a:p>
      </dgm:t>
    </dgm:pt>
    <dgm:pt modelId="{ECFB82B7-0DAF-4679-B552-F3E51F75CEF5}" type="parTrans" cxnId="{CCA9CE40-FD45-434A-9D84-B492451DFF08}">
      <dgm:prSet/>
      <dgm:spPr/>
      <dgm:t>
        <a:bodyPr/>
        <a:lstStyle/>
        <a:p>
          <a:endParaRPr lang="en-US"/>
        </a:p>
      </dgm:t>
    </dgm:pt>
    <dgm:pt modelId="{95E8DD19-A21D-47C1-91D7-D2C74A878A55}" type="sibTrans" cxnId="{CCA9CE40-FD45-434A-9D84-B492451DFF08}">
      <dgm:prSet/>
      <dgm:spPr/>
      <dgm:t>
        <a:bodyPr/>
        <a:lstStyle/>
        <a:p>
          <a:endParaRPr lang="en-US"/>
        </a:p>
      </dgm:t>
    </dgm:pt>
    <dgm:pt modelId="{7D9E95A5-3400-4BE2-93DF-7C45F7BA0048}" type="pres">
      <dgm:prSet presAssocID="{051D7644-525F-4E00-AEBC-72E318C1002A}" presName="diagram" presStyleCnt="0">
        <dgm:presLayoutVars>
          <dgm:dir/>
          <dgm:resizeHandles val="exact"/>
        </dgm:presLayoutVars>
      </dgm:prSet>
      <dgm:spPr/>
    </dgm:pt>
    <dgm:pt modelId="{E596319A-7971-4916-AAA8-E0D9D11A2C41}" type="pres">
      <dgm:prSet presAssocID="{924FBC43-23BD-48D1-9216-68CD31C0B4F0}" presName="node" presStyleLbl="node1" presStyleIdx="0" presStyleCnt="5">
        <dgm:presLayoutVars>
          <dgm:bulletEnabled val="1"/>
        </dgm:presLayoutVars>
      </dgm:prSet>
      <dgm:spPr/>
    </dgm:pt>
    <dgm:pt modelId="{639211F8-4FE0-4F91-A1C2-0D0755C2D912}" type="pres">
      <dgm:prSet presAssocID="{95E8DD19-A21D-47C1-91D7-D2C74A878A55}" presName="sibTrans" presStyleCnt="0"/>
      <dgm:spPr/>
    </dgm:pt>
    <dgm:pt modelId="{A10B872D-F397-4A2E-A2C6-CE1598879F23}" type="pres">
      <dgm:prSet presAssocID="{BFF71DAD-9273-477F-BE77-D291E314CCB9}" presName="node" presStyleLbl="node1" presStyleIdx="1" presStyleCnt="5">
        <dgm:presLayoutVars>
          <dgm:bulletEnabled val="1"/>
        </dgm:presLayoutVars>
      </dgm:prSet>
      <dgm:spPr/>
    </dgm:pt>
    <dgm:pt modelId="{DCB14CF3-A4E6-42D6-89E0-3792796C81D7}" type="pres">
      <dgm:prSet presAssocID="{CE3E79B9-3583-43C2-95EA-A1CB53B061F5}" presName="sibTrans" presStyleCnt="0"/>
      <dgm:spPr/>
    </dgm:pt>
    <dgm:pt modelId="{03FEA65E-9D96-487A-8C62-09084CC194BE}" type="pres">
      <dgm:prSet presAssocID="{98F9C9A7-4DE2-4353-B15A-6C6AEEB270AA}" presName="node" presStyleLbl="node1" presStyleIdx="2" presStyleCnt="5">
        <dgm:presLayoutVars>
          <dgm:bulletEnabled val="1"/>
        </dgm:presLayoutVars>
      </dgm:prSet>
      <dgm:spPr/>
    </dgm:pt>
    <dgm:pt modelId="{D11DFD2B-9E8E-4FFC-908D-0F1F10C40511}" type="pres">
      <dgm:prSet presAssocID="{2024104C-AB2A-48AD-851A-AAC7629E1501}" presName="sibTrans" presStyleCnt="0"/>
      <dgm:spPr/>
    </dgm:pt>
    <dgm:pt modelId="{CC2B251A-5BE4-468A-A269-05D9D24B16C9}" type="pres">
      <dgm:prSet presAssocID="{ED1B3206-CCF1-4505-82B0-18D0567FF549}" presName="node" presStyleLbl="node1" presStyleIdx="3" presStyleCnt="5">
        <dgm:presLayoutVars>
          <dgm:bulletEnabled val="1"/>
        </dgm:presLayoutVars>
      </dgm:prSet>
      <dgm:spPr/>
    </dgm:pt>
    <dgm:pt modelId="{6C265DE6-D388-4BD1-BD0F-02B375CE536C}" type="pres">
      <dgm:prSet presAssocID="{7F9D7813-9416-4C42-88A6-6E5E069F2987}" presName="sibTrans" presStyleCnt="0"/>
      <dgm:spPr/>
    </dgm:pt>
    <dgm:pt modelId="{4D9874A7-8C6B-4AAB-B3C9-4216D3708B06}" type="pres">
      <dgm:prSet presAssocID="{1C38AD53-CDE3-4801-B5D1-D3FE7E61F6ED}" presName="node" presStyleLbl="node1" presStyleIdx="4" presStyleCnt="5">
        <dgm:presLayoutVars>
          <dgm:bulletEnabled val="1"/>
        </dgm:presLayoutVars>
      </dgm:prSet>
      <dgm:spPr/>
    </dgm:pt>
  </dgm:ptLst>
  <dgm:cxnLst>
    <dgm:cxn modelId="{CCA9CE40-FD45-434A-9D84-B492451DFF08}" srcId="{051D7644-525F-4E00-AEBC-72E318C1002A}" destId="{924FBC43-23BD-48D1-9216-68CD31C0B4F0}" srcOrd="0" destOrd="0" parTransId="{ECFB82B7-0DAF-4679-B552-F3E51F75CEF5}" sibTransId="{95E8DD19-A21D-47C1-91D7-D2C74A878A55}"/>
    <dgm:cxn modelId="{FC9A5368-3F75-4953-9493-3C9DBB35E642}" type="presOf" srcId="{BFF71DAD-9273-477F-BE77-D291E314CCB9}" destId="{A10B872D-F397-4A2E-A2C6-CE1598879F23}" srcOrd="0" destOrd="0" presId="urn:microsoft.com/office/officeart/2005/8/layout/default"/>
    <dgm:cxn modelId="{6400537D-1F28-44F2-A04A-7D1B20D17E18}" srcId="{051D7644-525F-4E00-AEBC-72E318C1002A}" destId="{BFF71DAD-9273-477F-BE77-D291E314CCB9}" srcOrd="1" destOrd="0" parTransId="{2426011F-CFD7-4FFA-B9E3-B883FCA5D4DC}" sibTransId="{CE3E79B9-3583-43C2-95EA-A1CB53B061F5}"/>
    <dgm:cxn modelId="{B6C58DAD-E6D9-441B-B521-E686E75DCC66}" srcId="{051D7644-525F-4E00-AEBC-72E318C1002A}" destId="{98F9C9A7-4DE2-4353-B15A-6C6AEEB270AA}" srcOrd="2" destOrd="0" parTransId="{B5A3ED47-BAD7-4576-9CD7-B2F827F5A29A}" sibTransId="{2024104C-AB2A-48AD-851A-AAC7629E1501}"/>
    <dgm:cxn modelId="{4F89D0AD-2EED-473E-8E2F-115FD6DD0C98}" type="presOf" srcId="{051D7644-525F-4E00-AEBC-72E318C1002A}" destId="{7D9E95A5-3400-4BE2-93DF-7C45F7BA0048}" srcOrd="0" destOrd="0" presId="urn:microsoft.com/office/officeart/2005/8/layout/default"/>
    <dgm:cxn modelId="{6BC043AF-A549-4708-9E5F-411B135B3B42}" srcId="{051D7644-525F-4E00-AEBC-72E318C1002A}" destId="{1C38AD53-CDE3-4801-B5D1-D3FE7E61F6ED}" srcOrd="4" destOrd="0" parTransId="{7124D7BF-5790-46EA-9E97-D4263DFFFDBD}" sibTransId="{D88C5E54-9348-49BB-9874-0AE43B58EDD0}"/>
    <dgm:cxn modelId="{82ADDAB3-921A-4920-A80C-840ADDD7C12D}" type="presOf" srcId="{924FBC43-23BD-48D1-9216-68CD31C0B4F0}" destId="{E596319A-7971-4916-AAA8-E0D9D11A2C41}" srcOrd="0" destOrd="0" presId="urn:microsoft.com/office/officeart/2005/8/layout/default"/>
    <dgm:cxn modelId="{21B3FCB6-C707-42D1-9178-C09B81357A22}" type="presOf" srcId="{1C38AD53-CDE3-4801-B5D1-D3FE7E61F6ED}" destId="{4D9874A7-8C6B-4AAB-B3C9-4216D3708B06}" srcOrd="0" destOrd="0" presId="urn:microsoft.com/office/officeart/2005/8/layout/default"/>
    <dgm:cxn modelId="{3AC671B9-FDC0-4B6D-A2F9-57DED86462D9}" type="presOf" srcId="{ED1B3206-CCF1-4505-82B0-18D0567FF549}" destId="{CC2B251A-5BE4-468A-A269-05D9D24B16C9}" srcOrd="0" destOrd="0" presId="urn:microsoft.com/office/officeart/2005/8/layout/default"/>
    <dgm:cxn modelId="{C93F37EA-9739-42E1-84F9-E63CE4D8118C}" type="presOf" srcId="{98F9C9A7-4DE2-4353-B15A-6C6AEEB270AA}" destId="{03FEA65E-9D96-487A-8C62-09084CC194BE}" srcOrd="0" destOrd="0" presId="urn:microsoft.com/office/officeart/2005/8/layout/default"/>
    <dgm:cxn modelId="{BB19A3FB-1EE9-4E7E-90E0-FBC5C6A69FCC}" srcId="{051D7644-525F-4E00-AEBC-72E318C1002A}" destId="{ED1B3206-CCF1-4505-82B0-18D0567FF549}" srcOrd="3" destOrd="0" parTransId="{3BCB3432-6B5B-4227-AB33-4950D4D7225B}" sibTransId="{7F9D7813-9416-4C42-88A6-6E5E069F2987}"/>
    <dgm:cxn modelId="{D95C210E-F250-4836-82A9-DDD7AC4E7658}" type="presParOf" srcId="{7D9E95A5-3400-4BE2-93DF-7C45F7BA0048}" destId="{E596319A-7971-4916-AAA8-E0D9D11A2C41}" srcOrd="0" destOrd="0" presId="urn:microsoft.com/office/officeart/2005/8/layout/default"/>
    <dgm:cxn modelId="{0A1A669D-B587-451D-A75D-2C0B33B32328}" type="presParOf" srcId="{7D9E95A5-3400-4BE2-93DF-7C45F7BA0048}" destId="{639211F8-4FE0-4F91-A1C2-0D0755C2D912}" srcOrd="1" destOrd="0" presId="urn:microsoft.com/office/officeart/2005/8/layout/default"/>
    <dgm:cxn modelId="{B185B997-8AD4-449F-854F-F82A05CA4D00}" type="presParOf" srcId="{7D9E95A5-3400-4BE2-93DF-7C45F7BA0048}" destId="{A10B872D-F397-4A2E-A2C6-CE1598879F23}" srcOrd="2" destOrd="0" presId="urn:microsoft.com/office/officeart/2005/8/layout/default"/>
    <dgm:cxn modelId="{9EEA6DAC-7D1E-4603-A251-1138E334DC9D}" type="presParOf" srcId="{7D9E95A5-3400-4BE2-93DF-7C45F7BA0048}" destId="{DCB14CF3-A4E6-42D6-89E0-3792796C81D7}" srcOrd="3" destOrd="0" presId="urn:microsoft.com/office/officeart/2005/8/layout/default"/>
    <dgm:cxn modelId="{1EE2BC1C-A5CA-4F5D-9A14-D983BBA11FA8}" type="presParOf" srcId="{7D9E95A5-3400-4BE2-93DF-7C45F7BA0048}" destId="{03FEA65E-9D96-487A-8C62-09084CC194BE}" srcOrd="4" destOrd="0" presId="urn:microsoft.com/office/officeart/2005/8/layout/default"/>
    <dgm:cxn modelId="{D6181F8F-582E-4DCB-AE6E-04F7C9518988}" type="presParOf" srcId="{7D9E95A5-3400-4BE2-93DF-7C45F7BA0048}" destId="{D11DFD2B-9E8E-4FFC-908D-0F1F10C40511}" srcOrd="5" destOrd="0" presId="urn:microsoft.com/office/officeart/2005/8/layout/default"/>
    <dgm:cxn modelId="{0FA77543-686A-4288-9FD4-FDD27A9EBB35}" type="presParOf" srcId="{7D9E95A5-3400-4BE2-93DF-7C45F7BA0048}" destId="{CC2B251A-5BE4-468A-A269-05D9D24B16C9}" srcOrd="6" destOrd="0" presId="urn:microsoft.com/office/officeart/2005/8/layout/default"/>
    <dgm:cxn modelId="{46AFD6B6-0D83-45F6-870F-A89EDC9DB151}" type="presParOf" srcId="{7D9E95A5-3400-4BE2-93DF-7C45F7BA0048}" destId="{6C265DE6-D388-4BD1-BD0F-02B375CE536C}" srcOrd="7" destOrd="0" presId="urn:microsoft.com/office/officeart/2005/8/layout/default"/>
    <dgm:cxn modelId="{69574F29-DE6E-4603-B23A-64271D73A8F4}" type="presParOf" srcId="{7D9E95A5-3400-4BE2-93DF-7C45F7BA0048}" destId="{4D9874A7-8C6B-4AAB-B3C9-4216D3708B0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E412-A259-43E5-A5F0-85546E785443}">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Maximize withdrawals from wells to meet water demand</a:t>
          </a:r>
        </a:p>
      </dsp:txBody>
      <dsp:txXfrm>
        <a:off x="0" y="39687"/>
        <a:ext cx="3286125" cy="1971675"/>
      </dsp:txXfrm>
    </dsp:sp>
    <dsp:sp modelId="{D1D33DEA-1F01-4D1D-88DD-9288546D9B2E}">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Meet all regulatory requirements</a:t>
          </a:r>
        </a:p>
      </dsp:txBody>
      <dsp:txXfrm>
        <a:off x="3614737" y="39687"/>
        <a:ext cx="3286125" cy="1971675"/>
      </dsp:txXfrm>
    </dsp:sp>
    <dsp:sp modelId="{C3DB7AA4-0696-4ED8-B9CA-416CA7391390}">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Maintain well storage capacity for emergencies</a:t>
          </a:r>
        </a:p>
      </dsp:txBody>
      <dsp:txXfrm>
        <a:off x="7229475" y="39687"/>
        <a:ext cx="3286125" cy="1971675"/>
      </dsp:txXfrm>
    </dsp:sp>
    <dsp:sp modelId="{0BEC10A8-3116-41F5-A36F-942D5223E881}">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Plan for additional water sources</a:t>
          </a:r>
        </a:p>
      </dsp:txBody>
      <dsp:txXfrm>
        <a:off x="1807368" y="2339975"/>
        <a:ext cx="3286125" cy="1971675"/>
      </dsp:txXfrm>
    </dsp:sp>
    <dsp:sp modelId="{322D1156-FAE3-4BDD-8D38-1D79637D42D1}">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Ensure financial stability of the water enterprise fund</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9D53B-F163-4AC5-941B-FF1100811BF9}">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High</a:t>
          </a:r>
        </a:p>
        <a:p>
          <a:pPr marL="171450" lvl="1" indent="-171450" algn="l" defTabSz="800100">
            <a:lnSpc>
              <a:spcPct val="90000"/>
            </a:lnSpc>
            <a:spcBef>
              <a:spcPct val="0"/>
            </a:spcBef>
            <a:spcAft>
              <a:spcPct val="15000"/>
            </a:spcAft>
            <a:buChar char="•"/>
          </a:pPr>
          <a:r>
            <a:rPr lang="en-US" sz="1800" kern="1200" dirty="0"/>
            <a:t>Needed to increase well production to meet demand for water</a:t>
          </a:r>
        </a:p>
      </dsp:txBody>
      <dsp:txXfrm rot="-5400000">
        <a:off x="3785615" y="147831"/>
        <a:ext cx="6689078" cy="756160"/>
      </dsp:txXfrm>
    </dsp:sp>
    <dsp:sp modelId="{93FD35FB-DDE1-41F6-A957-BE58220CC907}">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Project Priority</a:t>
          </a:r>
        </a:p>
      </dsp:txBody>
      <dsp:txXfrm>
        <a:off x="51133" y="53310"/>
        <a:ext cx="3683350" cy="945199"/>
      </dsp:txXfrm>
    </dsp:sp>
    <dsp:sp modelId="{2FB40FC0-6822-4605-A0AF-C66C59165C3C}">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$1.8 million</a:t>
          </a:r>
        </a:p>
      </dsp:txBody>
      <dsp:txXfrm rot="-5400000">
        <a:off x="3785615" y="1247670"/>
        <a:ext cx="6689078" cy="756160"/>
      </dsp:txXfrm>
    </dsp:sp>
    <dsp:sp modelId="{773E22A2-F8FC-4236-99D4-1CA9D8D374B9}">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Actual Cost</a:t>
          </a:r>
        </a:p>
      </dsp:txBody>
      <dsp:txXfrm>
        <a:off x="51133" y="1153149"/>
        <a:ext cx="3683350" cy="945199"/>
      </dsp:txXfrm>
    </dsp:sp>
    <dsp:sp modelId="{91863046-529B-4A35-9132-42FB8535107A}">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Bond Issue</a:t>
          </a:r>
        </a:p>
      </dsp:txBody>
      <dsp:txXfrm rot="-5400000">
        <a:off x="3785615" y="2347509"/>
        <a:ext cx="6689078" cy="756160"/>
      </dsp:txXfrm>
    </dsp:sp>
    <dsp:sp modelId="{26288D2E-19BD-4BD7-8256-1CA4858F04E0}">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Revenue Source</a:t>
          </a:r>
        </a:p>
      </dsp:txBody>
      <dsp:txXfrm>
        <a:off x="51133" y="2252988"/>
        <a:ext cx="3683350" cy="945199"/>
      </dsp:txXfrm>
    </dsp:sp>
    <dsp:sp modelId="{E3D45052-B27C-4152-AB1A-855939C16938}">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solidFill>
            </a:rPr>
            <a:t>Completed</a:t>
          </a:r>
        </a:p>
      </dsp:txBody>
      <dsp:txXfrm rot="-5400000">
        <a:off x="3785615" y="3447347"/>
        <a:ext cx="6689078" cy="756160"/>
      </dsp:txXfrm>
    </dsp:sp>
    <dsp:sp modelId="{A7F44B27-1042-435D-AF4D-5C85BC0B3B55}">
      <dsp:nvSpPr>
        <dsp:cNvPr id="0" name=""/>
        <dsp:cNvSpPr/>
      </dsp:nvSpPr>
      <dsp:spPr>
        <a:xfrm>
          <a:off x="0" y="3301694"/>
          <a:ext cx="3785616" cy="1047465"/>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Status</a:t>
          </a:r>
        </a:p>
      </dsp:txBody>
      <dsp:txXfrm>
        <a:off x="51133" y="3352827"/>
        <a:ext cx="3683350" cy="945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9D53B-F163-4AC5-941B-FF1100811BF9}">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High</a:t>
          </a:r>
        </a:p>
        <a:p>
          <a:pPr marL="114300" lvl="1" indent="-114300" algn="l" defTabSz="666750">
            <a:lnSpc>
              <a:spcPct val="90000"/>
            </a:lnSpc>
            <a:spcBef>
              <a:spcPct val="0"/>
            </a:spcBef>
            <a:spcAft>
              <a:spcPct val="15000"/>
            </a:spcAft>
            <a:buChar char="•"/>
          </a:pPr>
          <a:r>
            <a:rPr lang="en-US" sz="1500" kern="1200" dirty="0"/>
            <a:t>Removes iron and manganese from the raw water (brown water complaints)</a:t>
          </a:r>
        </a:p>
        <a:p>
          <a:pPr marL="114300" lvl="1" indent="-114300" algn="l" defTabSz="666750">
            <a:lnSpc>
              <a:spcPct val="90000"/>
            </a:lnSpc>
            <a:spcBef>
              <a:spcPct val="0"/>
            </a:spcBef>
            <a:spcAft>
              <a:spcPct val="15000"/>
            </a:spcAft>
            <a:buChar char="•"/>
          </a:pPr>
          <a:r>
            <a:rPr lang="en-US" sz="1500" kern="1200" dirty="0"/>
            <a:t>Wells are not fully utilized to meet demand due to this issue</a:t>
          </a:r>
        </a:p>
      </dsp:txBody>
      <dsp:txXfrm rot="-5400000">
        <a:off x="3785615" y="147831"/>
        <a:ext cx="6689078" cy="756160"/>
      </dsp:txXfrm>
    </dsp:sp>
    <dsp:sp modelId="{93FD35FB-DDE1-41F6-A957-BE58220CC907}">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Project Priority</a:t>
          </a:r>
        </a:p>
      </dsp:txBody>
      <dsp:txXfrm>
        <a:off x="51133" y="53310"/>
        <a:ext cx="3683350" cy="945199"/>
      </dsp:txXfrm>
    </dsp:sp>
    <dsp:sp modelId="{2FB40FC0-6822-4605-A0AF-C66C59165C3C}">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$7.1 million</a:t>
          </a:r>
        </a:p>
      </dsp:txBody>
      <dsp:txXfrm rot="-5400000">
        <a:off x="3785615" y="1247670"/>
        <a:ext cx="6689078" cy="756160"/>
      </dsp:txXfrm>
    </dsp:sp>
    <dsp:sp modelId="{773E22A2-F8FC-4236-99D4-1CA9D8D374B9}">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Estimated Cost</a:t>
          </a:r>
        </a:p>
      </dsp:txBody>
      <dsp:txXfrm>
        <a:off x="51133" y="1153149"/>
        <a:ext cx="3683350" cy="945199"/>
      </dsp:txXfrm>
    </dsp:sp>
    <dsp:sp modelId="{91863046-529B-4A35-9132-42FB8535107A}">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Town funds – survey &amp; engineering	$478,000</a:t>
          </a:r>
        </a:p>
        <a:p>
          <a:pPr marL="228600" lvl="1" indent="-228600" algn="l" defTabSz="977900">
            <a:lnSpc>
              <a:spcPct val="90000"/>
            </a:lnSpc>
            <a:spcBef>
              <a:spcPct val="0"/>
            </a:spcBef>
            <a:spcAft>
              <a:spcPct val="15000"/>
            </a:spcAft>
            <a:buChar char="•"/>
          </a:pPr>
          <a:r>
            <a:rPr lang="en-US" sz="2200" kern="1200" dirty="0"/>
            <a:t>DWSRF Low Interest Loan 		$6.6 million</a:t>
          </a:r>
        </a:p>
      </dsp:txBody>
      <dsp:txXfrm rot="-5400000">
        <a:off x="3785615" y="2347509"/>
        <a:ext cx="6689078" cy="756160"/>
      </dsp:txXfrm>
    </dsp:sp>
    <dsp:sp modelId="{26288D2E-19BD-4BD7-8256-1CA4858F04E0}">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Revenue Source</a:t>
          </a:r>
        </a:p>
      </dsp:txBody>
      <dsp:txXfrm>
        <a:off x="51133" y="2252988"/>
        <a:ext cx="3683350" cy="945199"/>
      </dsp:txXfrm>
    </dsp:sp>
    <dsp:sp modelId="{E3D45052-B27C-4152-AB1A-855939C16938}">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Complete survey and design</a:t>
          </a:r>
        </a:p>
        <a:p>
          <a:pPr marL="171450" lvl="1" indent="-171450" algn="l" defTabSz="800100">
            <a:lnSpc>
              <a:spcPct val="90000"/>
            </a:lnSpc>
            <a:spcBef>
              <a:spcPct val="0"/>
            </a:spcBef>
            <a:spcAft>
              <a:spcPct val="15000"/>
            </a:spcAft>
            <a:buChar char="•"/>
          </a:pPr>
          <a:r>
            <a:rPr lang="en-US" sz="1800" kern="1200" dirty="0">
              <a:solidFill>
                <a:schemeClr val="tx2"/>
              </a:solidFill>
            </a:rPr>
            <a:t>Obtain DEP approval for the project</a:t>
          </a:r>
        </a:p>
        <a:p>
          <a:pPr marL="171450" lvl="1" indent="-171450" algn="l" defTabSz="800100">
            <a:lnSpc>
              <a:spcPct val="90000"/>
            </a:lnSpc>
            <a:spcBef>
              <a:spcPct val="0"/>
            </a:spcBef>
            <a:spcAft>
              <a:spcPct val="15000"/>
            </a:spcAft>
            <a:buChar char="•"/>
          </a:pPr>
          <a:r>
            <a:rPr lang="en-US" sz="1800" kern="1200" dirty="0">
              <a:solidFill>
                <a:schemeClr val="tx2"/>
              </a:solidFill>
            </a:rPr>
            <a:t>Put the project out to bid ASAP</a:t>
          </a:r>
        </a:p>
      </dsp:txBody>
      <dsp:txXfrm rot="-5400000">
        <a:off x="3785615" y="3447347"/>
        <a:ext cx="6689078" cy="756160"/>
      </dsp:txXfrm>
    </dsp:sp>
    <dsp:sp modelId="{A7F44B27-1042-435D-AF4D-5C85BC0B3B55}">
      <dsp:nvSpPr>
        <dsp:cNvPr id="0" name=""/>
        <dsp:cNvSpPr/>
      </dsp:nvSpPr>
      <dsp:spPr>
        <a:xfrm>
          <a:off x="0" y="3301694"/>
          <a:ext cx="3785616" cy="1047465"/>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Status</a:t>
          </a:r>
        </a:p>
      </dsp:txBody>
      <dsp:txXfrm>
        <a:off x="51133" y="3352827"/>
        <a:ext cx="3683350" cy="945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319A-7971-4916-AAA8-E0D9D11A2C41}">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Water System User Fees</a:t>
          </a:r>
        </a:p>
      </dsp:txBody>
      <dsp:txXfrm>
        <a:off x="0" y="39687"/>
        <a:ext cx="3286125" cy="1971675"/>
      </dsp:txXfrm>
    </dsp:sp>
    <dsp:sp modelId="{A10B872D-F397-4A2E-A2C6-CE1598879F23}">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Water Retained Earnings</a:t>
          </a:r>
        </a:p>
      </dsp:txBody>
      <dsp:txXfrm>
        <a:off x="3614737" y="39687"/>
        <a:ext cx="3286125" cy="1971675"/>
      </dsp:txXfrm>
    </dsp:sp>
    <dsp:sp modelId="{03FEA65E-9D96-487A-8C62-09084CC194BE}">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Low Interest Loans</a:t>
          </a:r>
        </a:p>
      </dsp:txBody>
      <dsp:txXfrm>
        <a:off x="7229475" y="39687"/>
        <a:ext cx="3286125" cy="1971675"/>
      </dsp:txXfrm>
    </dsp:sp>
    <dsp:sp modelId="{CC2B251A-5BE4-468A-A269-05D9D24B16C9}">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State and Federal Grants</a:t>
          </a:r>
        </a:p>
      </dsp:txBody>
      <dsp:txXfrm>
        <a:off x="1807368" y="2339975"/>
        <a:ext cx="3286125" cy="1971675"/>
      </dsp:txXfrm>
    </dsp:sp>
    <dsp:sp modelId="{4D9874A7-8C6B-4AAB-B3C9-4216D3708B06}">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Class Action Lawsuits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A31854-FF06-4067-BAF2-3BE9D94B1E43}" type="datetimeFigureOut">
              <a:rPr lang="en-US" smtClean="0"/>
              <a:t>10/21/2025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1FEB20-081C-4177-B3A9-D5BEB15D5A36}" type="slidenum">
              <a:rPr lang="en-US" smtClean="0"/>
              <a:t>‹#›</a:t>
            </a:fld>
            <a:endParaRPr lang="en-US" dirty="0"/>
          </a:p>
        </p:txBody>
      </p:sp>
    </p:spTree>
    <p:extLst>
      <p:ext uri="{BB962C8B-B14F-4D97-AF65-F5344CB8AC3E}">
        <p14:creationId xmlns:p14="http://schemas.microsoft.com/office/powerpoint/2010/main" val="11808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Flagg St. Water Main replacement 2,006 ft. estimate $1,003,000 2017 dollars. ENR 2017 11062 ENR 2024 13556 (1.23 multiplier) correlates to $615 per hour</a:t>
            </a:r>
            <a:br>
              <a:rPr lang="en-US" dirty="0"/>
            </a:br>
            <a:r>
              <a:rPr lang="en-US" dirty="0"/>
              <a:t>2. Cross St Water Main replacement 6,962 ft estimate $3,481,000 2017 dollars</a:t>
            </a:r>
          </a:p>
          <a:p>
            <a:endParaRPr lang="en-US" dirty="0"/>
          </a:p>
        </p:txBody>
      </p:sp>
      <p:sp>
        <p:nvSpPr>
          <p:cNvPr id="4" name="Slide Number Placeholder 3"/>
          <p:cNvSpPr>
            <a:spLocks noGrp="1"/>
          </p:cNvSpPr>
          <p:nvPr>
            <p:ph type="sldNum" sz="quarter" idx="5"/>
          </p:nvPr>
        </p:nvSpPr>
        <p:spPr/>
        <p:txBody>
          <a:bodyPr/>
          <a:lstStyle/>
          <a:p>
            <a:fld id="{381FEB20-081C-4177-B3A9-D5BEB15D5A36}" type="slidenum">
              <a:rPr lang="en-US" smtClean="0"/>
              <a:t>8</a:t>
            </a:fld>
            <a:endParaRPr lang="en-US" dirty="0"/>
          </a:p>
        </p:txBody>
      </p:sp>
    </p:spTree>
    <p:extLst>
      <p:ext uri="{BB962C8B-B14F-4D97-AF65-F5344CB8AC3E}">
        <p14:creationId xmlns:p14="http://schemas.microsoft.com/office/powerpoint/2010/main" val="197791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94F6-8F4E-7BB8-24AF-4CEBE71FF5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31952-64A4-FA06-E7F4-C6AB02887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EA83DA-8201-5F5B-4A4D-CF79E5450C74}"/>
              </a:ext>
            </a:extLst>
          </p:cNvPr>
          <p:cNvSpPr>
            <a:spLocks noGrp="1"/>
          </p:cNvSpPr>
          <p:nvPr>
            <p:ph type="dt" sz="half" idx="10"/>
          </p:nvPr>
        </p:nvSpPr>
        <p:spPr/>
        <p:txBody>
          <a:bodyPr/>
          <a:lstStyle/>
          <a:p>
            <a:fld id="{8421C626-6D07-4500-A7C5-A4DF0F2C12D2}" type="datetime1">
              <a:rPr lang="en-US" smtClean="0"/>
              <a:t>10/21/2025</a:t>
            </a:fld>
            <a:endParaRPr lang="en-US" dirty="0"/>
          </a:p>
        </p:txBody>
      </p:sp>
      <p:sp>
        <p:nvSpPr>
          <p:cNvPr id="5" name="Footer Placeholder 4">
            <a:extLst>
              <a:ext uri="{FF2B5EF4-FFF2-40B4-BE49-F238E27FC236}">
                <a16:creationId xmlns:a16="http://schemas.microsoft.com/office/drawing/2014/main" id="{7ED297FE-5682-064C-870B-FBF3694E0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F53D5-8A0C-73D2-42A0-A3D831E90059}"/>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159683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F299-8D7F-1070-FE6A-C5C39EC2DB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3888D6-A5EC-52C3-CCFC-9DC7F805D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90506-4647-6C8A-890B-44CBB228F75F}"/>
              </a:ext>
            </a:extLst>
          </p:cNvPr>
          <p:cNvSpPr>
            <a:spLocks noGrp="1"/>
          </p:cNvSpPr>
          <p:nvPr>
            <p:ph type="dt" sz="half" idx="10"/>
          </p:nvPr>
        </p:nvSpPr>
        <p:spPr/>
        <p:txBody>
          <a:bodyPr/>
          <a:lstStyle/>
          <a:p>
            <a:fld id="{BBD2714B-FDD2-4708-A0BA-3E869FAB6DCA}" type="datetime1">
              <a:rPr lang="en-US" smtClean="0"/>
              <a:t>10/21/2025</a:t>
            </a:fld>
            <a:endParaRPr lang="en-US" dirty="0"/>
          </a:p>
        </p:txBody>
      </p:sp>
      <p:sp>
        <p:nvSpPr>
          <p:cNvPr id="5" name="Footer Placeholder 4">
            <a:extLst>
              <a:ext uri="{FF2B5EF4-FFF2-40B4-BE49-F238E27FC236}">
                <a16:creationId xmlns:a16="http://schemas.microsoft.com/office/drawing/2014/main" id="{A9F462D2-F56A-9D88-35A5-03FDB8EAC0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39C620-CEB7-3D64-20E3-C7415016BBC2}"/>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270769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DD85E-BC44-5255-D9FF-C1BE81492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FFBCE-92E6-8764-93A1-144826724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D4080-AFAF-A31F-B438-6581690B7817}"/>
              </a:ext>
            </a:extLst>
          </p:cNvPr>
          <p:cNvSpPr>
            <a:spLocks noGrp="1"/>
          </p:cNvSpPr>
          <p:nvPr>
            <p:ph type="dt" sz="half" idx="10"/>
          </p:nvPr>
        </p:nvSpPr>
        <p:spPr/>
        <p:txBody>
          <a:bodyPr/>
          <a:lstStyle/>
          <a:p>
            <a:fld id="{33ABCC4C-EC63-4FDE-BC79-34CE3DA28E85}" type="datetime1">
              <a:rPr lang="en-US" smtClean="0"/>
              <a:t>10/21/2025</a:t>
            </a:fld>
            <a:endParaRPr lang="en-US" dirty="0"/>
          </a:p>
        </p:txBody>
      </p:sp>
      <p:sp>
        <p:nvSpPr>
          <p:cNvPr id="5" name="Footer Placeholder 4">
            <a:extLst>
              <a:ext uri="{FF2B5EF4-FFF2-40B4-BE49-F238E27FC236}">
                <a16:creationId xmlns:a16="http://schemas.microsoft.com/office/drawing/2014/main" id="{C6298888-1F84-2FC2-8FF6-4A2CE1F77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E56D6C-5495-CE70-506B-17F88B5F13E5}"/>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85035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CDC0-ACD6-6FDB-0C94-3DC21B0D5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2BE55D-39C8-4441-9FD6-1C73DD339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BB031-58B6-5A90-95E9-EF84F339CF1D}"/>
              </a:ext>
            </a:extLst>
          </p:cNvPr>
          <p:cNvSpPr>
            <a:spLocks noGrp="1"/>
          </p:cNvSpPr>
          <p:nvPr>
            <p:ph type="dt" sz="half" idx="10"/>
          </p:nvPr>
        </p:nvSpPr>
        <p:spPr/>
        <p:txBody>
          <a:bodyPr/>
          <a:lstStyle/>
          <a:p>
            <a:fld id="{015A8DEE-18FE-4489-81D5-7B5E8567546F}" type="datetime1">
              <a:rPr lang="en-US" smtClean="0"/>
              <a:t>10/21/2025</a:t>
            </a:fld>
            <a:endParaRPr lang="en-US" dirty="0"/>
          </a:p>
        </p:txBody>
      </p:sp>
      <p:sp>
        <p:nvSpPr>
          <p:cNvPr id="5" name="Footer Placeholder 4">
            <a:extLst>
              <a:ext uri="{FF2B5EF4-FFF2-40B4-BE49-F238E27FC236}">
                <a16:creationId xmlns:a16="http://schemas.microsoft.com/office/drawing/2014/main" id="{C6494950-1F54-7492-CEDD-9B76C84A2D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CD8116-F63B-BF88-5B58-E63AE3C1277F}"/>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160090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B6DD-6F7E-5C15-3D62-36671B607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AE8AE-75EA-A8B8-D7DB-BD0A39928A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8FAF5-F8BE-AF68-C255-3F6F678A1A2D}"/>
              </a:ext>
            </a:extLst>
          </p:cNvPr>
          <p:cNvSpPr>
            <a:spLocks noGrp="1"/>
          </p:cNvSpPr>
          <p:nvPr>
            <p:ph type="dt" sz="half" idx="10"/>
          </p:nvPr>
        </p:nvSpPr>
        <p:spPr/>
        <p:txBody>
          <a:bodyPr/>
          <a:lstStyle/>
          <a:p>
            <a:fld id="{41254EF6-92E3-4008-9454-58069FF8CB29}" type="datetime1">
              <a:rPr lang="en-US" smtClean="0"/>
              <a:t>10/21/2025</a:t>
            </a:fld>
            <a:endParaRPr lang="en-US" dirty="0"/>
          </a:p>
        </p:txBody>
      </p:sp>
      <p:sp>
        <p:nvSpPr>
          <p:cNvPr id="5" name="Footer Placeholder 4">
            <a:extLst>
              <a:ext uri="{FF2B5EF4-FFF2-40B4-BE49-F238E27FC236}">
                <a16:creationId xmlns:a16="http://schemas.microsoft.com/office/drawing/2014/main" id="{A32B3AB0-6771-3033-9522-F3D62514B2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37296D-2E39-9C9C-A70D-4A745960B098}"/>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374418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8012-107E-CDB6-29C5-8A8E83C6D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21CAB-0DA4-52C6-2325-A245166CCD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9E2C9-92F4-656A-D9D0-C508FC1BC335}"/>
              </a:ext>
            </a:extLst>
          </p:cNvPr>
          <p:cNvSpPr>
            <a:spLocks noGrp="1"/>
          </p:cNvSpPr>
          <p:nvPr>
            <p:ph type="dt" sz="half" idx="10"/>
          </p:nvPr>
        </p:nvSpPr>
        <p:spPr/>
        <p:txBody>
          <a:bodyPr/>
          <a:lstStyle/>
          <a:p>
            <a:fld id="{A3FC5C50-1A78-4F1F-A8D4-0835CE4DDFCE}" type="datetime1">
              <a:rPr lang="en-US" smtClean="0"/>
              <a:t>10/21/2025</a:t>
            </a:fld>
            <a:endParaRPr lang="en-US" dirty="0"/>
          </a:p>
        </p:txBody>
      </p:sp>
      <p:sp>
        <p:nvSpPr>
          <p:cNvPr id="5" name="Footer Placeholder 4">
            <a:extLst>
              <a:ext uri="{FF2B5EF4-FFF2-40B4-BE49-F238E27FC236}">
                <a16:creationId xmlns:a16="http://schemas.microsoft.com/office/drawing/2014/main" id="{BAA311DE-6028-5B76-CF20-9502614B83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C99087-C621-E2E5-EA5B-765AA392985F}"/>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3822338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078B-3295-CE66-7E8F-ECF38AF73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86548-945C-6F8E-60B4-B6C4332DE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44EE1-E1A8-2057-7468-F58D45C15B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8A73E-1D58-EAB7-876F-7970B48B3CD4}"/>
              </a:ext>
            </a:extLst>
          </p:cNvPr>
          <p:cNvSpPr>
            <a:spLocks noGrp="1"/>
          </p:cNvSpPr>
          <p:nvPr>
            <p:ph type="dt" sz="half" idx="10"/>
          </p:nvPr>
        </p:nvSpPr>
        <p:spPr/>
        <p:txBody>
          <a:bodyPr/>
          <a:lstStyle/>
          <a:p>
            <a:fld id="{431E3D33-F646-4AAA-990A-ECD2FD8C32EB}" type="datetime1">
              <a:rPr lang="en-US" smtClean="0"/>
              <a:t>10/21/2025</a:t>
            </a:fld>
            <a:endParaRPr lang="en-US" dirty="0"/>
          </a:p>
        </p:txBody>
      </p:sp>
      <p:sp>
        <p:nvSpPr>
          <p:cNvPr id="6" name="Footer Placeholder 5">
            <a:extLst>
              <a:ext uri="{FF2B5EF4-FFF2-40B4-BE49-F238E27FC236}">
                <a16:creationId xmlns:a16="http://schemas.microsoft.com/office/drawing/2014/main" id="{17E40E76-83EE-3AD6-DB2F-ED974371A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B3AF03-EE3D-2691-0C77-CF483CF8631F}"/>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1481093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F872-3D7F-9F93-3848-0440D7E8D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ECC974-0D03-C0EE-C23C-174D58204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10C4C-7E45-12F7-70CE-E3BABFBAA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D02CC-1C47-A14B-C201-1BF2DF656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4BB9E-90B9-159E-F0A9-E94717010E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B2EDE4-B0A2-7157-74E5-CE92D001BB26}"/>
              </a:ext>
            </a:extLst>
          </p:cNvPr>
          <p:cNvSpPr>
            <a:spLocks noGrp="1"/>
          </p:cNvSpPr>
          <p:nvPr>
            <p:ph type="dt" sz="half" idx="10"/>
          </p:nvPr>
        </p:nvSpPr>
        <p:spPr/>
        <p:txBody>
          <a:bodyPr/>
          <a:lstStyle/>
          <a:p>
            <a:fld id="{E6C88E3B-B884-4B44-A1DB-2490406B5E09}" type="datetime1">
              <a:rPr lang="en-US" smtClean="0"/>
              <a:t>10/21/2025</a:t>
            </a:fld>
            <a:endParaRPr lang="en-US" dirty="0"/>
          </a:p>
        </p:txBody>
      </p:sp>
      <p:sp>
        <p:nvSpPr>
          <p:cNvPr id="8" name="Footer Placeholder 7">
            <a:extLst>
              <a:ext uri="{FF2B5EF4-FFF2-40B4-BE49-F238E27FC236}">
                <a16:creationId xmlns:a16="http://schemas.microsoft.com/office/drawing/2014/main" id="{C2F6B60F-F19C-7EBF-F7E0-EC64BBC9BB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CCB52A-99B3-F79A-B455-F3D3EC1EF3F3}"/>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61435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CAE0-C5C2-1FAA-2764-695781232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F2C4B5-D1E3-B297-191A-C91C912B77EF}"/>
              </a:ext>
            </a:extLst>
          </p:cNvPr>
          <p:cNvSpPr>
            <a:spLocks noGrp="1"/>
          </p:cNvSpPr>
          <p:nvPr>
            <p:ph type="dt" sz="half" idx="10"/>
          </p:nvPr>
        </p:nvSpPr>
        <p:spPr/>
        <p:txBody>
          <a:bodyPr/>
          <a:lstStyle/>
          <a:p>
            <a:fld id="{9AA9C9FC-F83E-493D-BA50-87DD2CBC7242}" type="datetime1">
              <a:rPr lang="en-US" smtClean="0"/>
              <a:t>10/21/2025</a:t>
            </a:fld>
            <a:endParaRPr lang="en-US" dirty="0"/>
          </a:p>
        </p:txBody>
      </p:sp>
      <p:sp>
        <p:nvSpPr>
          <p:cNvPr id="4" name="Footer Placeholder 3">
            <a:extLst>
              <a:ext uri="{FF2B5EF4-FFF2-40B4-BE49-F238E27FC236}">
                <a16:creationId xmlns:a16="http://schemas.microsoft.com/office/drawing/2014/main" id="{C4D52D0C-BA0B-E99E-D23E-C9652FAB98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6B0858-962A-6CA9-9208-7C2817DEA06D}"/>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8365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2F74E-4C76-1A12-1EA5-73BF018CB318}"/>
              </a:ext>
            </a:extLst>
          </p:cNvPr>
          <p:cNvSpPr>
            <a:spLocks noGrp="1"/>
          </p:cNvSpPr>
          <p:nvPr>
            <p:ph type="dt" sz="half" idx="10"/>
          </p:nvPr>
        </p:nvSpPr>
        <p:spPr/>
        <p:txBody>
          <a:bodyPr/>
          <a:lstStyle/>
          <a:p>
            <a:fld id="{09B6BC6F-A1FB-4BA1-B9A3-0F01FBAD0654}" type="datetime1">
              <a:rPr lang="en-US" smtClean="0"/>
              <a:t>10/21/2025</a:t>
            </a:fld>
            <a:endParaRPr lang="en-US" dirty="0"/>
          </a:p>
        </p:txBody>
      </p:sp>
      <p:sp>
        <p:nvSpPr>
          <p:cNvPr id="3" name="Footer Placeholder 2">
            <a:extLst>
              <a:ext uri="{FF2B5EF4-FFF2-40B4-BE49-F238E27FC236}">
                <a16:creationId xmlns:a16="http://schemas.microsoft.com/office/drawing/2014/main" id="{339F0BCE-BC53-A234-0DDF-887C6E4ED3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170B4D-1ED1-3758-F44E-171B2A992715}"/>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635863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CD89-B895-DF97-2BE1-CE0C087E5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0AAE0-6312-1824-6E57-010104C51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8451F-510A-1194-63AE-2395CB577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17EF4-8B68-DB45-6DE9-8052D9303EF7}"/>
              </a:ext>
            </a:extLst>
          </p:cNvPr>
          <p:cNvSpPr>
            <a:spLocks noGrp="1"/>
          </p:cNvSpPr>
          <p:nvPr>
            <p:ph type="dt" sz="half" idx="10"/>
          </p:nvPr>
        </p:nvSpPr>
        <p:spPr/>
        <p:txBody>
          <a:bodyPr/>
          <a:lstStyle/>
          <a:p>
            <a:fld id="{69A1BEB8-0E2C-4056-AFC7-08B86701EE82}" type="datetime1">
              <a:rPr lang="en-US" smtClean="0"/>
              <a:t>10/21/2025</a:t>
            </a:fld>
            <a:endParaRPr lang="en-US" dirty="0"/>
          </a:p>
        </p:txBody>
      </p:sp>
      <p:sp>
        <p:nvSpPr>
          <p:cNvPr id="6" name="Footer Placeholder 5">
            <a:extLst>
              <a:ext uri="{FF2B5EF4-FFF2-40B4-BE49-F238E27FC236}">
                <a16:creationId xmlns:a16="http://schemas.microsoft.com/office/drawing/2014/main" id="{6529167F-4C82-EC85-EC43-ABC36632DA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81BB85-B5CD-DDE6-885C-B87930590D52}"/>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114366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6645-8312-4C22-0020-96E13DDEFD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53377-5F6A-10FF-EA15-43C0AE768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190A8-27E1-EFB4-7EC6-0ED3DA9A800C}"/>
              </a:ext>
            </a:extLst>
          </p:cNvPr>
          <p:cNvSpPr>
            <a:spLocks noGrp="1"/>
          </p:cNvSpPr>
          <p:nvPr>
            <p:ph type="dt" sz="half" idx="10"/>
          </p:nvPr>
        </p:nvSpPr>
        <p:spPr/>
        <p:txBody>
          <a:bodyPr/>
          <a:lstStyle/>
          <a:p>
            <a:fld id="{C0B69D5C-4C4D-434C-8928-5E2D35048FAD}" type="datetime1">
              <a:rPr lang="en-US" smtClean="0"/>
              <a:t>10/21/2025</a:t>
            </a:fld>
            <a:endParaRPr lang="en-US" dirty="0"/>
          </a:p>
        </p:txBody>
      </p:sp>
      <p:sp>
        <p:nvSpPr>
          <p:cNvPr id="5" name="Footer Placeholder 4">
            <a:extLst>
              <a:ext uri="{FF2B5EF4-FFF2-40B4-BE49-F238E27FC236}">
                <a16:creationId xmlns:a16="http://schemas.microsoft.com/office/drawing/2014/main" id="{020A24DC-4921-9D31-BAB3-C7A06AC98A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A26EFB-F00A-6604-1580-C27CB7C0460E}"/>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149331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34C2-D634-0B44-7E1D-9CD6A572F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085E2-C6E7-2DE0-A002-8C9BBC9BD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C23373-5FE1-6CDF-3DC8-DBDB16B54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8320B-FBB1-5694-DC67-A6A7F4CCFA55}"/>
              </a:ext>
            </a:extLst>
          </p:cNvPr>
          <p:cNvSpPr>
            <a:spLocks noGrp="1"/>
          </p:cNvSpPr>
          <p:nvPr>
            <p:ph type="dt" sz="half" idx="10"/>
          </p:nvPr>
        </p:nvSpPr>
        <p:spPr/>
        <p:txBody>
          <a:bodyPr/>
          <a:lstStyle/>
          <a:p>
            <a:fld id="{295B3216-2D14-4F4C-A60E-A427D81B9C4F}" type="datetime1">
              <a:rPr lang="en-US" smtClean="0"/>
              <a:t>10/21/2025</a:t>
            </a:fld>
            <a:endParaRPr lang="en-US" dirty="0"/>
          </a:p>
        </p:txBody>
      </p:sp>
      <p:sp>
        <p:nvSpPr>
          <p:cNvPr id="6" name="Footer Placeholder 5">
            <a:extLst>
              <a:ext uri="{FF2B5EF4-FFF2-40B4-BE49-F238E27FC236}">
                <a16:creationId xmlns:a16="http://schemas.microsoft.com/office/drawing/2014/main" id="{11474CC5-B535-2DD3-1077-DFF795DC1C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06A8B5-646A-4A46-1A7F-E88E7EF8DF7F}"/>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3540482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319B-21E4-E83F-2064-903F59D03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D057D-C68B-BD62-D219-D3729E1E6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3B204-1D84-18F0-D442-1BA97FBB7EF3}"/>
              </a:ext>
            </a:extLst>
          </p:cNvPr>
          <p:cNvSpPr>
            <a:spLocks noGrp="1"/>
          </p:cNvSpPr>
          <p:nvPr>
            <p:ph type="dt" sz="half" idx="10"/>
          </p:nvPr>
        </p:nvSpPr>
        <p:spPr/>
        <p:txBody>
          <a:bodyPr/>
          <a:lstStyle/>
          <a:p>
            <a:fld id="{D1C7169D-C8AE-4413-989B-7A4691592047}" type="datetime1">
              <a:rPr lang="en-US" smtClean="0"/>
              <a:t>10/21/2025</a:t>
            </a:fld>
            <a:endParaRPr lang="en-US" dirty="0"/>
          </a:p>
        </p:txBody>
      </p:sp>
      <p:sp>
        <p:nvSpPr>
          <p:cNvPr id="5" name="Footer Placeholder 4">
            <a:extLst>
              <a:ext uri="{FF2B5EF4-FFF2-40B4-BE49-F238E27FC236}">
                <a16:creationId xmlns:a16="http://schemas.microsoft.com/office/drawing/2014/main" id="{ACAA229B-12A3-3330-0A25-0C1C0C8B0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101F-7ACB-2076-F000-FA2E3826BFF2}"/>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404947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F73A4-DB7C-7E23-1A61-CC36D595A1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E957C1-12BA-44A7-AAB2-D15F436B4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8A38C-2AB6-4670-B8C6-CC5FA0FCD3EA}"/>
              </a:ext>
            </a:extLst>
          </p:cNvPr>
          <p:cNvSpPr>
            <a:spLocks noGrp="1"/>
          </p:cNvSpPr>
          <p:nvPr>
            <p:ph type="dt" sz="half" idx="10"/>
          </p:nvPr>
        </p:nvSpPr>
        <p:spPr/>
        <p:txBody>
          <a:bodyPr/>
          <a:lstStyle/>
          <a:p>
            <a:fld id="{9CDFFCCF-7B10-4B9D-9A6F-12799896C74A}" type="datetime1">
              <a:rPr lang="en-US" smtClean="0"/>
              <a:t>10/21/2025</a:t>
            </a:fld>
            <a:endParaRPr lang="en-US" dirty="0"/>
          </a:p>
        </p:txBody>
      </p:sp>
      <p:sp>
        <p:nvSpPr>
          <p:cNvPr id="5" name="Footer Placeholder 4">
            <a:extLst>
              <a:ext uri="{FF2B5EF4-FFF2-40B4-BE49-F238E27FC236}">
                <a16:creationId xmlns:a16="http://schemas.microsoft.com/office/drawing/2014/main" id="{CE8AF6DE-F620-CA79-B3C2-2D35963032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051574-A580-382F-2E23-BD8DE91DEF34}"/>
              </a:ext>
            </a:extLst>
          </p:cNvPr>
          <p:cNvSpPr>
            <a:spLocks noGrp="1"/>
          </p:cNvSpPr>
          <p:nvPr>
            <p:ph type="sldNum" sz="quarter" idx="12"/>
          </p:nvPr>
        </p:nvSpPr>
        <p:spPr/>
        <p:txBody>
          <a:bodyPr/>
          <a:lstStyle/>
          <a:p>
            <a:fld id="{106170C7-09E5-4211-A4AA-9F4E557BCCDC}" type="slidenum">
              <a:rPr lang="en-US" smtClean="0"/>
              <a:t>‹#›</a:t>
            </a:fld>
            <a:endParaRPr lang="en-US" dirty="0"/>
          </a:p>
        </p:txBody>
      </p:sp>
    </p:spTree>
    <p:extLst>
      <p:ext uri="{BB962C8B-B14F-4D97-AF65-F5344CB8AC3E}">
        <p14:creationId xmlns:p14="http://schemas.microsoft.com/office/powerpoint/2010/main" val="1851942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s w/4 Photo Collage Equal">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9431476" y="1529882"/>
            <a:ext cx="2046840" cy="26414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4"/>
          </p:nvPr>
        </p:nvSpPr>
        <p:spPr>
          <a:xfrm>
            <a:off x="7161519" y="3606990"/>
            <a:ext cx="2046840" cy="238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Picture Placeholder 2"/>
          <p:cNvSpPr>
            <a:spLocks noGrp="1"/>
          </p:cNvSpPr>
          <p:nvPr>
            <p:ph type="pic" idx="15"/>
          </p:nvPr>
        </p:nvSpPr>
        <p:spPr>
          <a:xfrm>
            <a:off x="7161519" y="1529883"/>
            <a:ext cx="2046840" cy="18856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4" name="Picture Placeholder 2"/>
          <p:cNvSpPr>
            <a:spLocks noGrp="1"/>
          </p:cNvSpPr>
          <p:nvPr>
            <p:ph type="pic" idx="16"/>
          </p:nvPr>
        </p:nvSpPr>
        <p:spPr>
          <a:xfrm>
            <a:off x="9431476" y="4335172"/>
            <a:ext cx="2107893" cy="16546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itle 1"/>
          <p:cNvSpPr>
            <a:spLocks noGrp="1"/>
          </p:cNvSpPr>
          <p:nvPr>
            <p:ph type="ctrTitle" hasCustomPrompt="1"/>
          </p:nvPr>
        </p:nvSpPr>
        <p:spPr>
          <a:xfrm>
            <a:off x="606752" y="34951"/>
            <a:ext cx="10991524" cy="1001689"/>
          </a:xfrm>
        </p:spPr>
        <p:txBody>
          <a:bodyPr anchor="b"/>
          <a:lstStyle>
            <a:lvl1pPr algn="l">
              <a:defRPr lang="en-US" sz="3400" b="0" kern="1200" dirty="0">
                <a:solidFill>
                  <a:srgbClr val="4678A4"/>
                </a:solidFill>
                <a:latin typeface="Oswald Regular" panose="02000503000000000000" pitchFamily="2" charset="0"/>
                <a:ea typeface="Open Sans" panose="020B0606030504020204" pitchFamily="34" charset="0"/>
                <a:cs typeface="Open Sans" panose="020B0606030504020204" pitchFamily="34" charset="0"/>
              </a:defRPr>
            </a:lvl1pPr>
          </a:lstStyle>
          <a:p>
            <a:r>
              <a:rPr lang="en-US" dirty="0"/>
              <a:t>SLIDE TITLE</a:t>
            </a:r>
          </a:p>
        </p:txBody>
      </p:sp>
      <p:sp>
        <p:nvSpPr>
          <p:cNvPr id="19" name="Content Placeholder 2"/>
          <p:cNvSpPr>
            <a:spLocks noGrp="1"/>
          </p:cNvSpPr>
          <p:nvPr>
            <p:ph idx="1"/>
          </p:nvPr>
        </p:nvSpPr>
        <p:spPr>
          <a:xfrm>
            <a:off x="606753" y="1547812"/>
            <a:ext cx="6151530" cy="4615921"/>
          </a:xfrm>
        </p:spPr>
        <p:txBody>
          <a:bodyPr/>
          <a:lstStyle>
            <a:lvl1pPr marL="228600" indent="-228600">
              <a:buClr>
                <a:srgbClr val="4678A4"/>
              </a:buClr>
              <a:buFont typeface="Arial" panose="020B0604020202020204" pitchFamily="34" charset="0"/>
              <a:buChar char="•"/>
              <a:defRPr sz="2000">
                <a:solidFill>
                  <a:srgbClr val="424648"/>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Clr>
                <a:srgbClr val="70777C"/>
              </a:buClr>
              <a:buFont typeface="Arial" panose="020B0604020202020204" pitchFamily="34" charset="0"/>
              <a:buChar char="•"/>
              <a:defRPr lang="en-US" sz="1800" kern="1200" dirty="0" smtClean="0">
                <a:solidFill>
                  <a:srgbClr val="424648"/>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70777C"/>
              </a:buClr>
              <a:buFont typeface="Arial" panose="020B0604020202020204" pitchFamily="34" charset="0"/>
              <a:buChar char="•"/>
              <a:defRPr lang="en-US" sz="1600" kern="1200" dirty="0" smtClean="0">
                <a:solidFill>
                  <a:srgbClr val="424648"/>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70777C"/>
              </a:buClr>
              <a:buFont typeface="Arial" panose="020B0604020202020204" pitchFamily="34" charset="0"/>
              <a:buChar char="•"/>
              <a:defRPr sz="1600">
                <a:solidFill>
                  <a:srgbClr val="424648"/>
                </a:solidFill>
                <a:latin typeface="Open Sans" panose="020B0606030504020204" pitchFamily="34" charset="0"/>
                <a:ea typeface="Open Sans" panose="020B0606030504020204" pitchFamily="34" charset="0"/>
                <a:cs typeface="Open Sans" panose="020B0606030504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8043" y="6215205"/>
            <a:ext cx="669597" cy="301408"/>
          </a:xfrm>
          <a:prstGeom prst="rect">
            <a:avLst/>
          </a:prstGeom>
        </p:spPr>
      </p:pic>
    </p:spTree>
    <p:extLst>
      <p:ext uri="{BB962C8B-B14F-4D97-AF65-F5344CB8AC3E}">
        <p14:creationId xmlns:p14="http://schemas.microsoft.com/office/powerpoint/2010/main" val="225138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1EBE-EA6C-D4F8-1E8A-07621D56D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4623C6-2281-585C-D071-9356A0EDB1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0DFEB-8D9D-72D3-B776-4D8CD54FC178}"/>
              </a:ext>
            </a:extLst>
          </p:cNvPr>
          <p:cNvSpPr>
            <a:spLocks noGrp="1"/>
          </p:cNvSpPr>
          <p:nvPr>
            <p:ph type="dt" sz="half" idx="10"/>
          </p:nvPr>
        </p:nvSpPr>
        <p:spPr/>
        <p:txBody>
          <a:bodyPr/>
          <a:lstStyle/>
          <a:p>
            <a:fld id="{6D817DF5-0A87-4BDB-B496-28533E63AD76}" type="datetime1">
              <a:rPr lang="en-US" smtClean="0"/>
              <a:t>10/21/2025</a:t>
            </a:fld>
            <a:endParaRPr lang="en-US" dirty="0"/>
          </a:p>
        </p:txBody>
      </p:sp>
      <p:sp>
        <p:nvSpPr>
          <p:cNvPr id="5" name="Footer Placeholder 4">
            <a:extLst>
              <a:ext uri="{FF2B5EF4-FFF2-40B4-BE49-F238E27FC236}">
                <a16:creationId xmlns:a16="http://schemas.microsoft.com/office/drawing/2014/main" id="{81C269F2-9DDF-F062-52BE-87F88543B8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15EA13-B435-911B-428F-6760F1EE42FA}"/>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400476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2661-5072-7CCB-983F-A4DF909F9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A6309-4958-D256-0881-94FA305A9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35FDAE-7EF1-A40C-7C96-26738B979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C1877-E1A9-D56E-EF51-97D72F9C5FA0}"/>
              </a:ext>
            </a:extLst>
          </p:cNvPr>
          <p:cNvSpPr>
            <a:spLocks noGrp="1"/>
          </p:cNvSpPr>
          <p:nvPr>
            <p:ph type="dt" sz="half" idx="10"/>
          </p:nvPr>
        </p:nvSpPr>
        <p:spPr/>
        <p:txBody>
          <a:bodyPr/>
          <a:lstStyle/>
          <a:p>
            <a:fld id="{0664C34B-673D-4E8C-8741-642CE895D6E5}" type="datetime1">
              <a:rPr lang="en-US" smtClean="0"/>
              <a:t>10/21/2025</a:t>
            </a:fld>
            <a:endParaRPr lang="en-US" dirty="0"/>
          </a:p>
        </p:txBody>
      </p:sp>
      <p:sp>
        <p:nvSpPr>
          <p:cNvPr id="6" name="Footer Placeholder 5">
            <a:extLst>
              <a:ext uri="{FF2B5EF4-FFF2-40B4-BE49-F238E27FC236}">
                <a16:creationId xmlns:a16="http://schemas.microsoft.com/office/drawing/2014/main" id="{C5E1449C-0E13-88A7-D552-B217B1B827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219928-B8BC-DFBC-5588-C1C557BBBF55}"/>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271907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3A2A-F06A-B08D-7A19-E9CE87CC7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087E0-AF72-6C86-B41F-23530FA80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C5E15-AD22-E864-60DB-79228B03A9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5BDB2-FF93-8964-1121-9FB3E827E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CDBCF-C02E-5009-BDE1-1F1048432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5D2C1-8584-8713-644B-22337BBE7304}"/>
              </a:ext>
            </a:extLst>
          </p:cNvPr>
          <p:cNvSpPr>
            <a:spLocks noGrp="1"/>
          </p:cNvSpPr>
          <p:nvPr>
            <p:ph type="dt" sz="half" idx="10"/>
          </p:nvPr>
        </p:nvSpPr>
        <p:spPr/>
        <p:txBody>
          <a:bodyPr/>
          <a:lstStyle/>
          <a:p>
            <a:fld id="{1CC37E75-4849-4416-B2F1-55E60AB9AE1A}" type="datetime1">
              <a:rPr lang="en-US" smtClean="0"/>
              <a:t>10/21/2025</a:t>
            </a:fld>
            <a:endParaRPr lang="en-US" dirty="0"/>
          </a:p>
        </p:txBody>
      </p:sp>
      <p:sp>
        <p:nvSpPr>
          <p:cNvPr id="8" name="Footer Placeholder 7">
            <a:extLst>
              <a:ext uri="{FF2B5EF4-FFF2-40B4-BE49-F238E27FC236}">
                <a16:creationId xmlns:a16="http://schemas.microsoft.com/office/drawing/2014/main" id="{72B53328-CB48-BBBA-73E4-ECF0CC64BD7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2B5EA9-4EE0-7DA6-632F-FD03CF3F5E01}"/>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80261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BA19-9F33-8BB7-28DF-0ED826F5C0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4F5B1E-92C5-758C-50D0-9DB543EE0206}"/>
              </a:ext>
            </a:extLst>
          </p:cNvPr>
          <p:cNvSpPr>
            <a:spLocks noGrp="1"/>
          </p:cNvSpPr>
          <p:nvPr>
            <p:ph type="dt" sz="half" idx="10"/>
          </p:nvPr>
        </p:nvSpPr>
        <p:spPr/>
        <p:txBody>
          <a:bodyPr/>
          <a:lstStyle/>
          <a:p>
            <a:fld id="{EBDF1939-0B15-4EAF-BF92-28FE0D7F1192}" type="datetime1">
              <a:rPr lang="en-US" smtClean="0"/>
              <a:t>10/21/2025</a:t>
            </a:fld>
            <a:endParaRPr lang="en-US" dirty="0"/>
          </a:p>
        </p:txBody>
      </p:sp>
      <p:sp>
        <p:nvSpPr>
          <p:cNvPr id="4" name="Footer Placeholder 3">
            <a:extLst>
              <a:ext uri="{FF2B5EF4-FFF2-40B4-BE49-F238E27FC236}">
                <a16:creationId xmlns:a16="http://schemas.microsoft.com/office/drawing/2014/main" id="{61089D1A-D736-4E02-44E7-C5CDB87521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243A50-BF3F-4452-435E-B18D1BF5D49E}"/>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67365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6AEF3-189C-C0AA-E039-79724F6EEBA5}"/>
              </a:ext>
            </a:extLst>
          </p:cNvPr>
          <p:cNvSpPr>
            <a:spLocks noGrp="1"/>
          </p:cNvSpPr>
          <p:nvPr>
            <p:ph type="dt" sz="half" idx="10"/>
          </p:nvPr>
        </p:nvSpPr>
        <p:spPr/>
        <p:txBody>
          <a:bodyPr/>
          <a:lstStyle/>
          <a:p>
            <a:fld id="{B5EC959F-21D2-4804-9286-484BD395C27F}" type="datetime1">
              <a:rPr lang="en-US" smtClean="0"/>
              <a:t>10/21/2025</a:t>
            </a:fld>
            <a:endParaRPr lang="en-US" dirty="0"/>
          </a:p>
        </p:txBody>
      </p:sp>
      <p:sp>
        <p:nvSpPr>
          <p:cNvPr id="3" name="Footer Placeholder 2">
            <a:extLst>
              <a:ext uri="{FF2B5EF4-FFF2-40B4-BE49-F238E27FC236}">
                <a16:creationId xmlns:a16="http://schemas.microsoft.com/office/drawing/2014/main" id="{2CCF601B-AB59-2E4F-012C-55EEA0870D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ED04FF-4B3C-82FF-63B6-D487709EF842}"/>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311666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DF1E-3083-9B03-E780-BEE9A3DE9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8F4363-EBC7-74C4-B6ED-024F890E9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61E76-9FD7-00F7-CE16-741012AE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B3E63-DB64-504D-38AE-140346FCA729}"/>
              </a:ext>
            </a:extLst>
          </p:cNvPr>
          <p:cNvSpPr>
            <a:spLocks noGrp="1"/>
          </p:cNvSpPr>
          <p:nvPr>
            <p:ph type="dt" sz="half" idx="10"/>
          </p:nvPr>
        </p:nvSpPr>
        <p:spPr/>
        <p:txBody>
          <a:bodyPr/>
          <a:lstStyle/>
          <a:p>
            <a:fld id="{49F4A998-24B4-4398-87CF-0FBC309508E9}" type="datetime1">
              <a:rPr lang="en-US" smtClean="0"/>
              <a:t>10/21/2025</a:t>
            </a:fld>
            <a:endParaRPr lang="en-US" dirty="0"/>
          </a:p>
        </p:txBody>
      </p:sp>
      <p:sp>
        <p:nvSpPr>
          <p:cNvPr id="6" name="Footer Placeholder 5">
            <a:extLst>
              <a:ext uri="{FF2B5EF4-FFF2-40B4-BE49-F238E27FC236}">
                <a16:creationId xmlns:a16="http://schemas.microsoft.com/office/drawing/2014/main" id="{0F041733-A2DF-EB5E-8699-ED0F12BE3D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1AB013-DA77-7C85-6620-A011555E5C05}"/>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13329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C270-0057-22A8-81D6-1CC439236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23AE4-D7B4-3683-DC86-C00CF6311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1ECFF9-1893-7A1B-1423-FCCB0CB8C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F076A-9163-EE0A-8996-464A2CF552CB}"/>
              </a:ext>
            </a:extLst>
          </p:cNvPr>
          <p:cNvSpPr>
            <a:spLocks noGrp="1"/>
          </p:cNvSpPr>
          <p:nvPr>
            <p:ph type="dt" sz="half" idx="10"/>
          </p:nvPr>
        </p:nvSpPr>
        <p:spPr/>
        <p:txBody>
          <a:bodyPr/>
          <a:lstStyle/>
          <a:p>
            <a:fld id="{7937440E-2B83-4CE6-80F1-A529A07154CF}" type="datetime1">
              <a:rPr lang="en-US" smtClean="0"/>
              <a:t>10/21/2025</a:t>
            </a:fld>
            <a:endParaRPr lang="en-US" dirty="0"/>
          </a:p>
        </p:txBody>
      </p:sp>
      <p:sp>
        <p:nvSpPr>
          <p:cNvPr id="6" name="Footer Placeholder 5">
            <a:extLst>
              <a:ext uri="{FF2B5EF4-FFF2-40B4-BE49-F238E27FC236}">
                <a16:creationId xmlns:a16="http://schemas.microsoft.com/office/drawing/2014/main" id="{5E34EEFF-AEE9-179B-3056-20470B87DF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195A2-D16B-0113-D272-A7EB8D39B37B}"/>
              </a:ext>
            </a:extLst>
          </p:cNvPr>
          <p:cNvSpPr>
            <a:spLocks noGrp="1"/>
          </p:cNvSpPr>
          <p:nvPr>
            <p:ph type="sldNum" sz="quarter" idx="12"/>
          </p:nvPr>
        </p:nvSpPr>
        <p:spPr/>
        <p:txBody>
          <a:bodyPr/>
          <a:lstStyle/>
          <a:p>
            <a:fld id="{6C1B1AE9-FBD8-4553-B3BA-2D796641BD94}" type="slidenum">
              <a:rPr lang="en-US" smtClean="0"/>
              <a:t>‹#›</a:t>
            </a:fld>
            <a:endParaRPr lang="en-US" dirty="0"/>
          </a:p>
        </p:txBody>
      </p:sp>
    </p:spTree>
    <p:extLst>
      <p:ext uri="{BB962C8B-B14F-4D97-AF65-F5344CB8AC3E}">
        <p14:creationId xmlns:p14="http://schemas.microsoft.com/office/powerpoint/2010/main" val="43323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095D3-ACC6-5D2D-DC1A-085106933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F8CD8-1A54-1E86-928E-93FFF1E3D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8E3A-D3A0-816F-D30C-0DE07BB4A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F727A0-A8C6-4A05-8814-76E73B55C4C5}" type="datetime1">
              <a:rPr lang="en-US" smtClean="0"/>
              <a:t>10/21/2025</a:t>
            </a:fld>
            <a:endParaRPr lang="en-US" dirty="0"/>
          </a:p>
        </p:txBody>
      </p:sp>
      <p:sp>
        <p:nvSpPr>
          <p:cNvPr id="5" name="Footer Placeholder 4">
            <a:extLst>
              <a:ext uri="{FF2B5EF4-FFF2-40B4-BE49-F238E27FC236}">
                <a16:creationId xmlns:a16="http://schemas.microsoft.com/office/drawing/2014/main" id="{3BAF507B-C173-4E46-390F-6B25D4785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E572A76-8AFD-163B-7D6E-559A681EE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1B1AE9-FBD8-4553-B3BA-2D796641BD94}" type="slidenum">
              <a:rPr lang="en-US" smtClean="0"/>
              <a:t>‹#›</a:t>
            </a:fld>
            <a:endParaRPr lang="en-US" dirty="0"/>
          </a:p>
        </p:txBody>
      </p:sp>
    </p:spTree>
    <p:extLst>
      <p:ext uri="{BB962C8B-B14F-4D97-AF65-F5344CB8AC3E}">
        <p14:creationId xmlns:p14="http://schemas.microsoft.com/office/powerpoint/2010/main" val="30663276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7CC44-C7FE-0DFA-0798-5CD09CD6A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9847D-C0C6-5C40-C304-5987A20F3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55785-402F-C6D2-1743-44E50409C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F1AC9F-E948-4465-BC82-5FF07C90ACFB}" type="datetime1">
              <a:rPr lang="en-US" smtClean="0"/>
              <a:t>10/21/2025</a:t>
            </a:fld>
            <a:endParaRPr lang="en-US" dirty="0"/>
          </a:p>
        </p:txBody>
      </p:sp>
      <p:sp>
        <p:nvSpPr>
          <p:cNvPr id="5" name="Footer Placeholder 4">
            <a:extLst>
              <a:ext uri="{FF2B5EF4-FFF2-40B4-BE49-F238E27FC236}">
                <a16:creationId xmlns:a16="http://schemas.microsoft.com/office/drawing/2014/main" id="{03128219-DBE1-82CD-63B9-CB66BD38E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747982D-51A9-FD6F-9513-CD8D8A2A6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170C7-09E5-4211-A4AA-9F4E557BCCDC}" type="slidenum">
              <a:rPr lang="en-US" smtClean="0"/>
              <a:t>‹#›</a:t>
            </a:fld>
            <a:endParaRPr lang="en-US" dirty="0"/>
          </a:p>
        </p:txBody>
      </p:sp>
    </p:spTree>
    <p:extLst>
      <p:ext uri="{BB962C8B-B14F-4D97-AF65-F5344CB8AC3E}">
        <p14:creationId xmlns:p14="http://schemas.microsoft.com/office/powerpoint/2010/main" val="3982742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2">
            <a:extLst>
              <a:ext uri="{FF2B5EF4-FFF2-40B4-BE49-F238E27FC236}">
                <a16:creationId xmlns:a16="http://schemas.microsoft.com/office/drawing/2014/main" id="{87551085-BA1D-EC6F-0183-7D217775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 r="18"/>
          <a:stretch/>
        </p:blipFill>
        <p:spPr bwMode="auto">
          <a:xfrm>
            <a:off x="3523477" y="0"/>
            <a:ext cx="8668523" cy="6857999"/>
          </a:xfrm>
          <a:prstGeom prst="rect">
            <a:avLst/>
          </a:prstGeom>
          <a:noFill/>
          <a:extLst>
            <a:ext uri="{909E8E84-426E-40DD-AFC4-6F175D3DCCD1}">
              <a14:hiddenFill xmlns:a14="http://schemas.microsoft.com/office/drawing/2010/main">
                <a:solidFill>
                  <a:srgbClr val="FFFFFF"/>
                </a:solidFill>
              </a14:hiddenFill>
            </a:ext>
          </a:extLst>
        </p:spPr>
      </p:pic>
      <p:sp>
        <p:nvSpPr>
          <p:cNvPr id="207" name="Rectangle 20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4B11B08-FD13-2140-6BA3-ADD1BDCB0B6B}"/>
              </a:ext>
            </a:extLst>
          </p:cNvPr>
          <p:cNvSpPr>
            <a:spLocks noGrp="1"/>
          </p:cNvSpPr>
          <p:nvPr>
            <p:ph type="ctrTitle"/>
          </p:nvPr>
        </p:nvSpPr>
        <p:spPr>
          <a:xfrm>
            <a:off x="276813" y="1863725"/>
            <a:ext cx="4023360" cy="1794573"/>
          </a:xfrm>
        </p:spPr>
        <p:txBody>
          <a:bodyPr anchor="b">
            <a:normAutofit fontScale="90000"/>
          </a:bodyPr>
          <a:lstStyle/>
          <a:p>
            <a:pPr algn="l"/>
            <a:r>
              <a:rPr lang="en-US" sz="4800" dirty="0">
                <a:solidFill>
                  <a:schemeClr val="bg1"/>
                </a:solidFill>
              </a:rPr>
              <a:t>Public Works</a:t>
            </a:r>
            <a:br>
              <a:rPr lang="en-US" sz="4800" dirty="0">
                <a:solidFill>
                  <a:schemeClr val="bg1"/>
                </a:solidFill>
              </a:rPr>
            </a:br>
            <a:r>
              <a:rPr lang="en-US" sz="4800" dirty="0">
                <a:solidFill>
                  <a:schemeClr val="bg1"/>
                </a:solidFill>
              </a:rPr>
              <a:t>Water</a:t>
            </a:r>
            <a:br>
              <a:rPr lang="en-US" sz="4800" dirty="0">
                <a:solidFill>
                  <a:schemeClr val="bg1"/>
                </a:solidFill>
              </a:rPr>
            </a:br>
            <a:r>
              <a:rPr lang="en-US" sz="4800" dirty="0">
                <a:solidFill>
                  <a:schemeClr val="bg1"/>
                </a:solidFill>
              </a:rPr>
              <a:t>Supply System</a:t>
            </a:r>
            <a:br>
              <a:rPr lang="en-US" sz="4800" dirty="0">
                <a:solidFill>
                  <a:schemeClr val="bg1"/>
                </a:solidFill>
              </a:rPr>
            </a:br>
            <a:r>
              <a:rPr lang="en-US" sz="4800" dirty="0">
                <a:solidFill>
                  <a:schemeClr val="bg1"/>
                </a:solidFill>
              </a:rPr>
              <a:t>Update</a:t>
            </a:r>
          </a:p>
        </p:txBody>
      </p:sp>
      <p:sp>
        <p:nvSpPr>
          <p:cNvPr id="3" name="Subtitle 2">
            <a:extLst>
              <a:ext uri="{FF2B5EF4-FFF2-40B4-BE49-F238E27FC236}">
                <a16:creationId xmlns:a16="http://schemas.microsoft.com/office/drawing/2014/main" id="{70FA9A96-5BC0-EE3B-89FE-460A279DFF96}"/>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October 21, 2025</a:t>
            </a:r>
          </a:p>
        </p:txBody>
      </p:sp>
      <p:sp>
        <p:nvSpPr>
          <p:cNvPr id="209" name="Rectangle 20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B16D8AC-049F-CDC7-7145-291C3D954BDE}"/>
              </a:ext>
            </a:extLst>
          </p:cNvPr>
          <p:cNvPicPr>
            <a:picLocks noChangeAspect="1"/>
          </p:cNvPicPr>
          <p:nvPr/>
        </p:nvPicPr>
        <p:blipFill>
          <a:blip r:embed="rId3"/>
          <a:stretch>
            <a:fillRect/>
          </a:stretch>
        </p:blipFill>
        <p:spPr>
          <a:xfrm>
            <a:off x="0" y="5507597"/>
            <a:ext cx="1350403" cy="1350403"/>
          </a:xfrm>
          <a:prstGeom prst="rect">
            <a:avLst/>
          </a:prstGeom>
        </p:spPr>
      </p:pic>
    </p:spTree>
    <p:extLst>
      <p:ext uri="{BB962C8B-B14F-4D97-AF65-F5344CB8AC3E}">
        <p14:creationId xmlns:p14="http://schemas.microsoft.com/office/powerpoint/2010/main" val="333918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82BD-58B1-C51C-3B5C-501BE410B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FCF8B-3199-6B54-ABFB-5EBEE0A9F05F}"/>
              </a:ext>
            </a:extLst>
          </p:cNvPr>
          <p:cNvSpPr>
            <a:spLocks noGrp="1"/>
          </p:cNvSpPr>
          <p:nvPr>
            <p:ph type="title"/>
          </p:nvPr>
        </p:nvSpPr>
        <p:spPr/>
        <p:txBody>
          <a:bodyPr>
            <a:normAutofit/>
          </a:bodyPr>
          <a:lstStyle/>
          <a:p>
            <a:pPr algn="ctr"/>
            <a:r>
              <a:rPr lang="en-US" sz="3600" b="1" dirty="0"/>
              <a:t>Plymouth St Wells (10A &amp; 10B) – Transmission Line &amp; Pump Upgrades to High Street Treatment Plant</a:t>
            </a:r>
          </a:p>
        </p:txBody>
      </p:sp>
      <p:graphicFrame>
        <p:nvGraphicFramePr>
          <p:cNvPr id="5" name="Content Placeholder 4">
            <a:extLst>
              <a:ext uri="{FF2B5EF4-FFF2-40B4-BE49-F238E27FC236}">
                <a16:creationId xmlns:a16="http://schemas.microsoft.com/office/drawing/2014/main" id="{07192583-BA7D-6EAD-7185-4D0426C144B5}"/>
              </a:ext>
            </a:extLst>
          </p:cNvPr>
          <p:cNvGraphicFramePr>
            <a:graphicFrameLocks noGrp="1"/>
          </p:cNvGraphicFramePr>
          <p:nvPr>
            <p:ph idx="1"/>
            <p:extLst>
              <p:ext uri="{D42A27DB-BD31-4B8C-83A1-F6EECF244321}">
                <p14:modId xmlns:p14="http://schemas.microsoft.com/office/powerpoint/2010/main" val="4249354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186DB10-108B-570E-D819-59A629892BE5}"/>
              </a:ext>
            </a:extLst>
          </p:cNvPr>
          <p:cNvPicPr>
            <a:picLocks noChangeAspect="1"/>
          </p:cNvPicPr>
          <p:nvPr/>
        </p:nvPicPr>
        <p:blipFill>
          <a:blip r:embed="rId7"/>
          <a:stretch>
            <a:fillRect/>
          </a:stretch>
        </p:blipFill>
        <p:spPr>
          <a:xfrm>
            <a:off x="10841597" y="1928"/>
            <a:ext cx="1350403" cy="1350403"/>
          </a:xfrm>
          <a:prstGeom prst="rect">
            <a:avLst/>
          </a:prstGeom>
        </p:spPr>
      </p:pic>
      <p:sp>
        <p:nvSpPr>
          <p:cNvPr id="4" name="Slide Number Placeholder 3">
            <a:extLst>
              <a:ext uri="{FF2B5EF4-FFF2-40B4-BE49-F238E27FC236}">
                <a16:creationId xmlns:a16="http://schemas.microsoft.com/office/drawing/2014/main" id="{5D1129FE-E60C-9E71-9EBF-F2C447BAD87D}"/>
              </a:ext>
            </a:extLst>
          </p:cNvPr>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210786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DF35-3A13-7C07-B5A5-9FEF9E5FC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D3E98-28C7-D9C2-B445-98BF121CA422}"/>
              </a:ext>
            </a:extLst>
          </p:cNvPr>
          <p:cNvSpPr>
            <a:spLocks noGrp="1"/>
          </p:cNvSpPr>
          <p:nvPr>
            <p:ph type="title"/>
          </p:nvPr>
        </p:nvSpPr>
        <p:spPr/>
        <p:txBody>
          <a:bodyPr/>
          <a:lstStyle/>
          <a:p>
            <a:pPr algn="ctr"/>
            <a:r>
              <a:rPr lang="en-US" b="1" dirty="0"/>
              <a:t>Planned Capital Projects FY26-30</a:t>
            </a:r>
          </a:p>
        </p:txBody>
      </p:sp>
      <p:pic>
        <p:nvPicPr>
          <p:cNvPr id="3" name="Picture 2">
            <a:extLst>
              <a:ext uri="{FF2B5EF4-FFF2-40B4-BE49-F238E27FC236}">
                <a16:creationId xmlns:a16="http://schemas.microsoft.com/office/drawing/2014/main" id="{442F51B1-6F42-9739-BE01-31AC9AA65F64}"/>
              </a:ext>
            </a:extLst>
          </p:cNvPr>
          <p:cNvPicPr>
            <a:picLocks noChangeAspect="1"/>
          </p:cNvPicPr>
          <p:nvPr/>
        </p:nvPicPr>
        <p:blipFill>
          <a:blip r:embed="rId2"/>
          <a:stretch>
            <a:fillRect/>
          </a:stretch>
        </p:blipFill>
        <p:spPr>
          <a:xfrm>
            <a:off x="10841597" y="1928"/>
            <a:ext cx="1350403" cy="1350403"/>
          </a:xfrm>
          <a:prstGeom prst="rect">
            <a:avLst/>
          </a:prstGeom>
        </p:spPr>
      </p:pic>
      <p:sp>
        <p:nvSpPr>
          <p:cNvPr id="5" name="Slide Number Placeholder 4">
            <a:extLst>
              <a:ext uri="{FF2B5EF4-FFF2-40B4-BE49-F238E27FC236}">
                <a16:creationId xmlns:a16="http://schemas.microsoft.com/office/drawing/2014/main" id="{58530068-59C1-4261-FA19-B2DEB37EDAB4}"/>
              </a:ext>
            </a:extLst>
          </p:cNvPr>
          <p:cNvSpPr>
            <a:spLocks noGrp="1"/>
          </p:cNvSpPr>
          <p:nvPr>
            <p:ph type="sldNum" sz="quarter" idx="12"/>
          </p:nvPr>
        </p:nvSpPr>
        <p:spPr/>
        <p:txBody>
          <a:bodyPr/>
          <a:lstStyle/>
          <a:p>
            <a:r>
              <a:rPr lang="en-US" dirty="0"/>
              <a:t>10</a:t>
            </a:r>
          </a:p>
        </p:txBody>
      </p:sp>
      <p:pic>
        <p:nvPicPr>
          <p:cNvPr id="7" name="Content Placeholder 6">
            <a:extLst>
              <a:ext uri="{FF2B5EF4-FFF2-40B4-BE49-F238E27FC236}">
                <a16:creationId xmlns:a16="http://schemas.microsoft.com/office/drawing/2014/main" id="{A02C068A-3D92-A9AD-5A45-2AFFABE0BB70}"/>
              </a:ext>
            </a:extLst>
          </p:cNvPr>
          <p:cNvPicPr>
            <a:picLocks noGrp="1" noChangeAspect="1"/>
          </p:cNvPicPr>
          <p:nvPr>
            <p:ph idx="1"/>
          </p:nvPr>
        </p:nvPicPr>
        <p:blipFill>
          <a:blip r:embed="rId3"/>
          <a:stretch>
            <a:fillRect/>
          </a:stretch>
        </p:blipFill>
        <p:spPr>
          <a:xfrm>
            <a:off x="1512270" y="1825625"/>
            <a:ext cx="9167459" cy="4351338"/>
          </a:xfrm>
          <a:prstGeom prst="rect">
            <a:avLst/>
          </a:prstGeom>
        </p:spPr>
      </p:pic>
    </p:spTree>
    <p:extLst>
      <p:ext uri="{BB962C8B-B14F-4D97-AF65-F5344CB8AC3E}">
        <p14:creationId xmlns:p14="http://schemas.microsoft.com/office/powerpoint/2010/main" val="15083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7617-2964-BD0E-757C-C26D57FB1623}"/>
              </a:ext>
            </a:extLst>
          </p:cNvPr>
          <p:cNvSpPr>
            <a:spLocks noGrp="1"/>
          </p:cNvSpPr>
          <p:nvPr>
            <p:ph type="title"/>
          </p:nvPr>
        </p:nvSpPr>
        <p:spPr/>
        <p:txBody>
          <a:bodyPr/>
          <a:lstStyle/>
          <a:p>
            <a:pPr algn="ctr"/>
            <a:r>
              <a:rPr lang="en-US" b="1" dirty="0"/>
              <a:t>Funding Options</a:t>
            </a:r>
          </a:p>
        </p:txBody>
      </p:sp>
      <p:graphicFrame>
        <p:nvGraphicFramePr>
          <p:cNvPr id="4" name="Content Placeholder 3">
            <a:extLst>
              <a:ext uri="{FF2B5EF4-FFF2-40B4-BE49-F238E27FC236}">
                <a16:creationId xmlns:a16="http://schemas.microsoft.com/office/drawing/2014/main" id="{186AC557-B4A0-B319-040C-8A97246F4CE6}"/>
              </a:ext>
            </a:extLst>
          </p:cNvPr>
          <p:cNvGraphicFramePr>
            <a:graphicFrameLocks noGrp="1"/>
          </p:cNvGraphicFramePr>
          <p:nvPr>
            <p:ph idx="1"/>
            <p:extLst>
              <p:ext uri="{D42A27DB-BD31-4B8C-83A1-F6EECF244321}">
                <p14:modId xmlns:p14="http://schemas.microsoft.com/office/powerpoint/2010/main" val="3625117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224924B-2621-0C05-801D-507088F87E54}"/>
              </a:ext>
            </a:extLst>
          </p:cNvPr>
          <p:cNvPicPr>
            <a:picLocks noChangeAspect="1"/>
          </p:cNvPicPr>
          <p:nvPr/>
        </p:nvPicPr>
        <p:blipFill>
          <a:blip r:embed="rId7"/>
          <a:stretch>
            <a:fillRect/>
          </a:stretch>
        </p:blipFill>
        <p:spPr>
          <a:xfrm>
            <a:off x="10841597" y="1928"/>
            <a:ext cx="1350403" cy="1350403"/>
          </a:xfrm>
          <a:prstGeom prst="rect">
            <a:avLst/>
          </a:prstGeom>
        </p:spPr>
      </p:pic>
      <p:sp>
        <p:nvSpPr>
          <p:cNvPr id="3" name="Slide Number Placeholder 2">
            <a:extLst>
              <a:ext uri="{FF2B5EF4-FFF2-40B4-BE49-F238E27FC236}">
                <a16:creationId xmlns:a16="http://schemas.microsoft.com/office/drawing/2014/main" id="{DE76D169-0D68-F365-42C5-C1A592920462}"/>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110163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8AD0-B438-81CD-A745-CF61CD03C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E3FA1-A97C-0ED2-255C-18A5F25723C2}"/>
              </a:ext>
            </a:extLst>
          </p:cNvPr>
          <p:cNvSpPr>
            <a:spLocks noGrp="1"/>
          </p:cNvSpPr>
          <p:nvPr>
            <p:ph type="title"/>
          </p:nvPr>
        </p:nvSpPr>
        <p:spPr/>
        <p:txBody>
          <a:bodyPr/>
          <a:lstStyle/>
          <a:p>
            <a:pPr algn="ctr"/>
            <a:r>
              <a:rPr lang="en-US" b="1" dirty="0"/>
              <a:t>Final Comments/Questions</a:t>
            </a:r>
          </a:p>
        </p:txBody>
      </p:sp>
      <p:pic>
        <p:nvPicPr>
          <p:cNvPr id="5" name="Picture 4">
            <a:extLst>
              <a:ext uri="{FF2B5EF4-FFF2-40B4-BE49-F238E27FC236}">
                <a16:creationId xmlns:a16="http://schemas.microsoft.com/office/drawing/2014/main" id="{FDA39EDE-DE78-BDE0-1A15-94AAEADD78C1}"/>
              </a:ext>
            </a:extLst>
          </p:cNvPr>
          <p:cNvPicPr>
            <a:picLocks noChangeAspect="1"/>
          </p:cNvPicPr>
          <p:nvPr/>
        </p:nvPicPr>
        <p:blipFill>
          <a:blip r:embed="rId2"/>
          <a:stretch>
            <a:fillRect/>
          </a:stretch>
        </p:blipFill>
        <p:spPr>
          <a:xfrm>
            <a:off x="10841597" y="1928"/>
            <a:ext cx="1350403" cy="1350403"/>
          </a:xfrm>
          <a:prstGeom prst="rect">
            <a:avLst/>
          </a:prstGeom>
        </p:spPr>
      </p:pic>
      <p:sp>
        <p:nvSpPr>
          <p:cNvPr id="3" name="Slide Number Placeholder 2">
            <a:extLst>
              <a:ext uri="{FF2B5EF4-FFF2-40B4-BE49-F238E27FC236}">
                <a16:creationId xmlns:a16="http://schemas.microsoft.com/office/drawing/2014/main" id="{33FCD3FF-6898-4868-5BED-9F3B433854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188">
                    <a:tint val="82000"/>
                  </a:srgbClr>
                </a:solidFill>
                <a:effectLst/>
                <a:uLnTx/>
                <a:uFillTx/>
                <a:latin typeface="Aptos" panose="02110004020202020204"/>
                <a:ea typeface="+mn-ea"/>
                <a:cs typeface="+mn-cs"/>
              </a:rPr>
              <a:t>12</a:t>
            </a:r>
          </a:p>
        </p:txBody>
      </p:sp>
      <p:sp>
        <p:nvSpPr>
          <p:cNvPr id="7" name="Content Placeholder 6">
            <a:extLst>
              <a:ext uri="{FF2B5EF4-FFF2-40B4-BE49-F238E27FC236}">
                <a16:creationId xmlns:a16="http://schemas.microsoft.com/office/drawing/2014/main" id="{CDA21613-2D50-D71D-AD15-D343EA7CC353}"/>
              </a:ext>
            </a:extLst>
          </p:cNvPr>
          <p:cNvSpPr>
            <a:spLocks noGrp="1"/>
          </p:cNvSpPr>
          <p:nvPr>
            <p:ph idx="1"/>
          </p:nvPr>
        </p:nvSpPr>
        <p:spPr/>
        <p:txBody>
          <a:bodyPr>
            <a:normAutofit fontScale="92500" lnSpcReduction="20000"/>
          </a:bodyPr>
          <a:lstStyle/>
          <a:p>
            <a:pPr>
              <a:defRPr/>
            </a:pPr>
            <a:r>
              <a:rPr kumimoji="0" lang="en-US" sz="2800" b="0" i="0" u="none" strike="noStrike" kern="1200" cap="none" spc="0" normalizeH="0" baseline="0" noProof="0" dirty="0">
                <a:ln>
                  <a:noFill/>
                </a:ln>
                <a:solidFill>
                  <a:srgbClr val="2B3188"/>
                </a:solidFill>
                <a:effectLst/>
                <a:uLnTx/>
                <a:uFillTx/>
                <a:latin typeface="Aptos" panose="02110004020202020204"/>
                <a:ea typeface="+mn-ea"/>
                <a:cs typeface="+mn-cs"/>
              </a:rPr>
              <a:t>The Town realizes there are concerns about our water infrastructure and capacity. The team is focused on:</a:t>
            </a:r>
          </a:p>
          <a:p>
            <a:pPr lvl="1">
              <a:defRPr/>
            </a:pPr>
            <a:r>
              <a:rPr lang="en-US" dirty="0">
                <a:solidFill>
                  <a:srgbClr val="2B3188"/>
                </a:solidFill>
              </a:rPr>
              <a:t>Ensuring that we are meeting federal and state requirements to deliver the water quality that our residents and users deserve.</a:t>
            </a:r>
          </a:p>
          <a:p>
            <a:pPr lvl="1">
              <a:defRPr/>
            </a:pPr>
            <a:r>
              <a:rPr lang="en-US" dirty="0">
                <a:solidFill>
                  <a:srgbClr val="2B3188"/>
                </a:solidFill>
                <a:latin typeface="Aptos" panose="02110004020202020204"/>
              </a:rPr>
              <a:t>Ensuring that we are being judicious about projects that tie into our water system.</a:t>
            </a:r>
          </a:p>
          <a:p>
            <a:pPr lvl="1">
              <a:defRPr/>
            </a:pPr>
            <a:r>
              <a:rPr kumimoji="0" lang="en-US" b="0" i="0" u="none" strike="noStrike" kern="1200" cap="none" spc="0" normalizeH="0" baseline="0" noProof="0" dirty="0">
                <a:ln>
                  <a:noFill/>
                </a:ln>
                <a:solidFill>
                  <a:srgbClr val="2B3188"/>
                </a:solidFill>
                <a:effectLst/>
                <a:uLnTx/>
                <a:uFillTx/>
                <a:latin typeface="Aptos" panose="02110004020202020204"/>
                <a:ea typeface="+mn-ea"/>
                <a:cs typeface="+mn-cs"/>
              </a:rPr>
              <a:t>Undergoing further study to evaluate our interconnection system costs and opportunities to add further revenue to our water enterprise fund and mitigate increased costs on existing users.</a:t>
            </a:r>
          </a:p>
          <a:p>
            <a:pPr lvl="1">
              <a:defRPr/>
            </a:pPr>
            <a:r>
              <a:rPr lang="en-US" dirty="0">
                <a:solidFill>
                  <a:srgbClr val="2B3188"/>
                </a:solidFill>
                <a:latin typeface="Aptos" panose="02110004020202020204"/>
              </a:rPr>
              <a:t>Working expeditiously with our consultant and contractors to meet or exceed our estimated timelines on completion of projects.</a:t>
            </a:r>
          </a:p>
          <a:p>
            <a:pPr lvl="1">
              <a:defRPr/>
            </a:pPr>
            <a:r>
              <a:rPr kumimoji="0" lang="en-US" b="0" i="0" u="none" strike="noStrike" kern="1200" cap="none" spc="0" normalizeH="0" baseline="0" noProof="0" dirty="0">
                <a:ln>
                  <a:noFill/>
                </a:ln>
                <a:solidFill>
                  <a:srgbClr val="2B3188"/>
                </a:solidFill>
                <a:effectLst/>
                <a:uLnTx/>
                <a:uFillTx/>
                <a:latin typeface="Aptos" panose="02110004020202020204"/>
                <a:ea typeface="+mn-ea"/>
                <a:cs typeface="+mn-cs"/>
              </a:rPr>
              <a:t>Applying for and utilizing opportunities </a:t>
            </a:r>
            <a:r>
              <a:rPr lang="en-US" dirty="0">
                <a:solidFill>
                  <a:srgbClr val="2B3188"/>
                </a:solidFill>
                <a:latin typeface="Aptos" panose="02110004020202020204"/>
              </a:rPr>
              <a:t>available for us to receive monetary support outside of the current base of users (re: grants, low-interest loans, PFAS lawsuit settlement funds).</a:t>
            </a:r>
          </a:p>
          <a:p>
            <a:pPr lvl="1">
              <a:defRPr/>
            </a:pPr>
            <a:r>
              <a:rPr kumimoji="0" lang="en-US" b="0" i="0" u="none" strike="noStrike" kern="1200" cap="none" spc="0" normalizeH="0" baseline="0" noProof="0" dirty="0">
                <a:ln>
                  <a:noFill/>
                </a:ln>
                <a:solidFill>
                  <a:srgbClr val="2B3188"/>
                </a:solidFill>
                <a:effectLst/>
                <a:uLnTx/>
                <a:uFillTx/>
                <a:latin typeface="Aptos" panose="02110004020202020204"/>
                <a:ea typeface="+mn-ea"/>
                <a:cs typeface="+mn-cs"/>
              </a:rPr>
              <a:t>Evaluating all opportunities that will lead to an increase in our withdrawal permit and an increase in our water capacity.</a:t>
            </a:r>
          </a:p>
          <a:p>
            <a:pPr lvl="1"/>
            <a:endParaRPr lang="en-US" dirty="0">
              <a:highlight>
                <a:srgbClr val="FFFF00"/>
              </a:highlight>
            </a:endParaRPr>
          </a:p>
        </p:txBody>
      </p:sp>
    </p:spTree>
    <p:extLst>
      <p:ext uri="{BB962C8B-B14F-4D97-AF65-F5344CB8AC3E}">
        <p14:creationId xmlns:p14="http://schemas.microsoft.com/office/powerpoint/2010/main" val="403962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9FCC-B91A-65FB-C4D5-32B3AB58E883}"/>
              </a:ext>
            </a:extLst>
          </p:cNvPr>
          <p:cNvSpPr>
            <a:spLocks noGrp="1"/>
          </p:cNvSpPr>
          <p:nvPr>
            <p:ph type="title"/>
          </p:nvPr>
        </p:nvSpPr>
        <p:spPr/>
        <p:txBody>
          <a:bodyPr>
            <a:normAutofit/>
          </a:bodyPr>
          <a:lstStyle/>
          <a:p>
            <a:pPr algn="ctr"/>
            <a:r>
              <a:rPr lang="en-US" b="1" dirty="0"/>
              <a:t>Department of Public Works Overview </a:t>
            </a:r>
          </a:p>
        </p:txBody>
      </p:sp>
      <p:sp>
        <p:nvSpPr>
          <p:cNvPr id="3" name="Content Placeholder 2">
            <a:extLst>
              <a:ext uri="{FF2B5EF4-FFF2-40B4-BE49-F238E27FC236}">
                <a16:creationId xmlns:a16="http://schemas.microsoft.com/office/drawing/2014/main" id="{D6526381-A6A2-9109-7D4F-68B8E4E2CBC7}"/>
              </a:ext>
            </a:extLst>
          </p:cNvPr>
          <p:cNvSpPr>
            <a:spLocks noGrp="1"/>
          </p:cNvSpPr>
          <p:nvPr>
            <p:ph idx="1"/>
          </p:nvPr>
        </p:nvSpPr>
        <p:spPr/>
        <p:txBody>
          <a:bodyPr>
            <a:normAutofit lnSpcReduction="10000"/>
          </a:bodyPr>
          <a:lstStyle/>
          <a:p>
            <a:pPr marL="0" indent="0">
              <a:buNone/>
            </a:pPr>
            <a:r>
              <a:rPr lang="en-US" dirty="0"/>
              <a:t>Bridgewater Department of Public Works manages the Town’s public infrastructure, including water supply, treatment, and distribution; wastewater collection, treatment, and discharge; roadways and transportation. With the foregoing, the DPW holds paramount the safety, health, and welfare of this community. </a:t>
            </a:r>
          </a:p>
          <a:p>
            <a:pPr marL="0" indent="0">
              <a:buNone/>
            </a:pPr>
            <a:r>
              <a:rPr lang="en-US" dirty="0"/>
              <a:t>In this presentation, we will provide an overview of our water supply system-related projects.  Whereas this presentation discusses major capital projects, it should be noted that there are several maintenance projects on our existing active wells and the distribution system that aim to provide stable and safe water to the Town’s residents.</a:t>
            </a:r>
          </a:p>
        </p:txBody>
      </p:sp>
      <p:sp>
        <p:nvSpPr>
          <p:cNvPr id="4" name="Slide Number Placeholder 3">
            <a:extLst>
              <a:ext uri="{FF2B5EF4-FFF2-40B4-BE49-F238E27FC236}">
                <a16:creationId xmlns:a16="http://schemas.microsoft.com/office/drawing/2014/main" id="{A320A774-1947-C56A-1C5E-D2D159581BAF}"/>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88F16ECE-2148-FEA3-F652-F4F8EB1A45A1}"/>
              </a:ext>
            </a:extLst>
          </p:cNvPr>
          <p:cNvPicPr>
            <a:picLocks noChangeAspect="1"/>
          </p:cNvPicPr>
          <p:nvPr/>
        </p:nvPicPr>
        <p:blipFill>
          <a:blip r:embed="rId2"/>
          <a:stretch>
            <a:fillRect/>
          </a:stretch>
        </p:blipFill>
        <p:spPr>
          <a:xfrm>
            <a:off x="10841597" y="1928"/>
            <a:ext cx="1350403" cy="1350403"/>
          </a:xfrm>
          <a:prstGeom prst="rect">
            <a:avLst/>
          </a:prstGeom>
        </p:spPr>
      </p:pic>
    </p:spTree>
    <p:extLst>
      <p:ext uri="{BB962C8B-B14F-4D97-AF65-F5344CB8AC3E}">
        <p14:creationId xmlns:p14="http://schemas.microsoft.com/office/powerpoint/2010/main" val="20299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5320A-0A19-FA1C-54E9-49EAC41F874D}"/>
              </a:ext>
            </a:extLst>
          </p:cNvPr>
          <p:cNvSpPr>
            <a:spLocks noGrp="1"/>
          </p:cNvSpPr>
          <p:nvPr>
            <p:ph type="sldNum" sz="quarter" idx="12"/>
          </p:nvPr>
        </p:nvSpPr>
        <p:spPr/>
        <p:txBody>
          <a:bodyPr/>
          <a:lstStyle/>
          <a:p>
            <a:endParaRPr lang="en-US" dirty="0"/>
          </a:p>
        </p:txBody>
      </p:sp>
      <p:pic>
        <p:nvPicPr>
          <p:cNvPr id="3" name="Picture 2">
            <a:extLst>
              <a:ext uri="{FF2B5EF4-FFF2-40B4-BE49-F238E27FC236}">
                <a16:creationId xmlns:a16="http://schemas.microsoft.com/office/drawing/2014/main" id="{5E1293B8-E7DE-A8AD-E234-C1A0A1AED470}"/>
              </a:ext>
            </a:extLst>
          </p:cNvPr>
          <p:cNvPicPr>
            <a:picLocks noChangeAspect="1"/>
          </p:cNvPicPr>
          <p:nvPr/>
        </p:nvPicPr>
        <p:blipFill>
          <a:blip r:embed="rId2"/>
          <a:stretch>
            <a:fillRect/>
          </a:stretch>
        </p:blipFill>
        <p:spPr>
          <a:xfrm>
            <a:off x="10838571" y="0"/>
            <a:ext cx="1353429" cy="1353429"/>
          </a:xfrm>
          <a:prstGeom prst="rect">
            <a:avLst/>
          </a:prstGeom>
        </p:spPr>
      </p:pic>
      <p:sp>
        <p:nvSpPr>
          <p:cNvPr id="5" name="TextBox 4">
            <a:extLst>
              <a:ext uri="{FF2B5EF4-FFF2-40B4-BE49-F238E27FC236}">
                <a16:creationId xmlns:a16="http://schemas.microsoft.com/office/drawing/2014/main" id="{1755C230-062D-20FB-E625-D5A1EF3DB7B5}"/>
              </a:ext>
            </a:extLst>
          </p:cNvPr>
          <p:cNvSpPr txBox="1"/>
          <p:nvPr/>
        </p:nvSpPr>
        <p:spPr>
          <a:xfrm>
            <a:off x="1218820" y="1443841"/>
            <a:ext cx="9467850" cy="3970318"/>
          </a:xfrm>
          <a:prstGeom prst="rect">
            <a:avLst/>
          </a:prstGeom>
          <a:noFill/>
          <a:ln>
            <a:solidFill>
              <a:schemeClr val="tx1"/>
            </a:solidFill>
          </a:ln>
        </p:spPr>
        <p:txBody>
          <a:bodyPr wrap="square" rtlCol="0">
            <a:spAutoFit/>
          </a:bodyPr>
          <a:lstStyle/>
          <a:p>
            <a:pPr algn="ctr"/>
            <a:endParaRPr lang="en-US" sz="3600" dirty="0"/>
          </a:p>
          <a:p>
            <a:pPr algn="ctr"/>
            <a:r>
              <a:rPr lang="en-US" sz="3600" dirty="0"/>
              <a:t>The DPW welcomes the </a:t>
            </a:r>
            <a:r>
              <a:rPr lang="en-US" sz="3600" i="1" dirty="0"/>
              <a:t>NE</a:t>
            </a:r>
            <a:r>
              <a:rPr lang="en-US" sz="3600" dirty="0"/>
              <a:t>W! </a:t>
            </a:r>
          </a:p>
          <a:p>
            <a:pPr algn="ctr"/>
            <a:endParaRPr lang="en-US" sz="3600" dirty="0"/>
          </a:p>
          <a:p>
            <a:pPr algn="ctr"/>
            <a:r>
              <a:rPr lang="en-US" sz="3600" dirty="0"/>
              <a:t> Water Superintendent  </a:t>
            </a:r>
          </a:p>
          <a:p>
            <a:pPr algn="ctr"/>
            <a:r>
              <a:rPr lang="en-US" sz="3600" dirty="0"/>
              <a:t>William (Bill) Young</a:t>
            </a:r>
          </a:p>
          <a:p>
            <a:pPr algn="ctr"/>
            <a:endParaRPr lang="en-US" sz="3600" dirty="0"/>
          </a:p>
          <a:p>
            <a:pPr algn="ctr"/>
            <a:r>
              <a:rPr lang="en-US" sz="3600" dirty="0"/>
              <a:t>who is here with us this evening</a:t>
            </a:r>
          </a:p>
        </p:txBody>
      </p:sp>
    </p:spTree>
    <p:extLst>
      <p:ext uri="{BB962C8B-B14F-4D97-AF65-F5344CB8AC3E}">
        <p14:creationId xmlns:p14="http://schemas.microsoft.com/office/powerpoint/2010/main" val="393575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B0B54BF-64B0-8334-F8E1-DF0CBE8C3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0" r="15990"/>
          <a:stretch/>
        </p:blipFill>
        <p:spPr bwMode="auto">
          <a:xfrm>
            <a:off x="3523488" y="0"/>
            <a:ext cx="8668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6FA22D-BFFE-4771-BF15-03FACF3EBB7F}"/>
              </a:ext>
            </a:extLst>
          </p:cNvPr>
          <p:cNvSpPr>
            <a:spLocks noGrp="1"/>
          </p:cNvSpPr>
          <p:nvPr>
            <p:ph type="title"/>
          </p:nvPr>
        </p:nvSpPr>
        <p:spPr>
          <a:xfrm>
            <a:off x="675201" y="989114"/>
            <a:ext cx="4023360" cy="1991928"/>
          </a:xfrm>
        </p:spPr>
        <p:txBody>
          <a:bodyPr vert="horz" lIns="91440" tIns="45720" rIns="91440" bIns="45720" rtlCol="0" anchor="b">
            <a:normAutofit fontScale="90000"/>
          </a:bodyPr>
          <a:lstStyle/>
          <a:p>
            <a:r>
              <a:rPr lang="en-US" sz="4800" dirty="0"/>
              <a:t>Water </a:t>
            </a:r>
            <a:br>
              <a:rPr lang="en-US" sz="4800" dirty="0"/>
            </a:br>
            <a:r>
              <a:rPr lang="en-US" sz="4800" dirty="0"/>
              <a:t>Supply System</a:t>
            </a:r>
            <a:br>
              <a:rPr lang="en-US" sz="4800" dirty="0"/>
            </a:br>
            <a:r>
              <a:rPr lang="en-US" sz="4800" dirty="0"/>
              <a:t>Update</a:t>
            </a:r>
          </a:p>
        </p:txBody>
      </p:sp>
      <p:sp>
        <p:nvSpPr>
          <p:cNvPr id="3" name="Text Placeholder 2">
            <a:extLst>
              <a:ext uri="{FF2B5EF4-FFF2-40B4-BE49-F238E27FC236}">
                <a16:creationId xmlns:a16="http://schemas.microsoft.com/office/drawing/2014/main" id="{326B4F29-EFE6-B245-2E71-F2DB3A46201C}"/>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dirty="0">
                <a:solidFill>
                  <a:schemeClr val="tx1"/>
                </a:solidFill>
              </a:rPr>
              <a:t>Department of Public Works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1E71257-8FA2-1EAE-CDA1-FB80E3ACDC6D}"/>
              </a:ext>
            </a:extLst>
          </p:cNvPr>
          <p:cNvPicPr>
            <a:picLocks noChangeAspect="1"/>
          </p:cNvPicPr>
          <p:nvPr/>
        </p:nvPicPr>
        <p:blipFill>
          <a:blip r:embed="rId3"/>
          <a:stretch>
            <a:fillRect/>
          </a:stretch>
        </p:blipFill>
        <p:spPr>
          <a:xfrm>
            <a:off x="0" y="5507597"/>
            <a:ext cx="1350403" cy="1350403"/>
          </a:xfrm>
          <a:prstGeom prst="rect">
            <a:avLst/>
          </a:prstGeom>
        </p:spPr>
      </p:pic>
      <p:sp>
        <p:nvSpPr>
          <p:cNvPr id="6" name="Slide Number Placeholder 5">
            <a:extLst>
              <a:ext uri="{FF2B5EF4-FFF2-40B4-BE49-F238E27FC236}">
                <a16:creationId xmlns:a16="http://schemas.microsoft.com/office/drawing/2014/main" id="{6DDA4356-ED9E-4EAD-9EDE-3125A752D6AF}"/>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69F48EA9-8050-66D9-0E7A-30D62C54382B}"/>
              </a:ext>
            </a:extLst>
          </p:cNvPr>
          <p:cNvSpPr txBox="1"/>
          <p:nvPr/>
        </p:nvSpPr>
        <p:spPr>
          <a:xfrm>
            <a:off x="8461211" y="5813466"/>
            <a:ext cx="3546740" cy="369332"/>
          </a:xfrm>
          <a:prstGeom prst="rect">
            <a:avLst/>
          </a:prstGeom>
          <a:noFill/>
        </p:spPr>
        <p:txBody>
          <a:bodyPr wrap="none" rtlCol="0">
            <a:spAutoFit/>
          </a:bodyPr>
          <a:lstStyle/>
          <a:p>
            <a:r>
              <a:rPr lang="en-US" dirty="0">
                <a:solidFill>
                  <a:schemeClr val="bg1"/>
                </a:solidFill>
              </a:rPr>
              <a:t>High Street Water Treatment Plant</a:t>
            </a:r>
          </a:p>
        </p:txBody>
      </p:sp>
    </p:spTree>
    <p:extLst>
      <p:ext uri="{BB962C8B-B14F-4D97-AF65-F5344CB8AC3E}">
        <p14:creationId xmlns:p14="http://schemas.microsoft.com/office/powerpoint/2010/main" val="117376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9640-48F1-8B59-4C08-22BBCCBED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B2003-C7B4-2DA1-8322-EC2166F526E1}"/>
              </a:ext>
            </a:extLst>
          </p:cNvPr>
          <p:cNvSpPr>
            <a:spLocks noGrp="1"/>
          </p:cNvSpPr>
          <p:nvPr>
            <p:ph type="title"/>
          </p:nvPr>
        </p:nvSpPr>
        <p:spPr/>
        <p:txBody>
          <a:bodyPr/>
          <a:lstStyle/>
          <a:p>
            <a:pPr algn="ctr"/>
            <a:r>
              <a:rPr lang="en-US" b="1" dirty="0"/>
              <a:t>Water Capacity Update</a:t>
            </a:r>
          </a:p>
        </p:txBody>
      </p:sp>
      <p:pic>
        <p:nvPicPr>
          <p:cNvPr id="5" name="Picture 4">
            <a:extLst>
              <a:ext uri="{FF2B5EF4-FFF2-40B4-BE49-F238E27FC236}">
                <a16:creationId xmlns:a16="http://schemas.microsoft.com/office/drawing/2014/main" id="{FBF7146B-29DC-4D99-5BB6-E1757839D25D}"/>
              </a:ext>
            </a:extLst>
          </p:cNvPr>
          <p:cNvPicPr>
            <a:picLocks noChangeAspect="1"/>
          </p:cNvPicPr>
          <p:nvPr/>
        </p:nvPicPr>
        <p:blipFill>
          <a:blip r:embed="rId2"/>
          <a:stretch>
            <a:fillRect/>
          </a:stretch>
        </p:blipFill>
        <p:spPr>
          <a:xfrm>
            <a:off x="10841597" y="1928"/>
            <a:ext cx="1350403" cy="1350403"/>
          </a:xfrm>
          <a:prstGeom prst="rect">
            <a:avLst/>
          </a:prstGeom>
        </p:spPr>
      </p:pic>
      <p:sp>
        <p:nvSpPr>
          <p:cNvPr id="3" name="Slide Number Placeholder 2">
            <a:extLst>
              <a:ext uri="{FF2B5EF4-FFF2-40B4-BE49-F238E27FC236}">
                <a16:creationId xmlns:a16="http://schemas.microsoft.com/office/drawing/2014/main" id="{218ED82D-37C3-4FD0-18A7-D1A8C77433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188">
                    <a:tint val="82000"/>
                  </a:srgbClr>
                </a:solidFill>
                <a:effectLst/>
                <a:uLnTx/>
                <a:uFillTx/>
                <a:latin typeface="Aptos" panose="02110004020202020204"/>
                <a:ea typeface="+mn-ea"/>
                <a:cs typeface="+mn-cs"/>
              </a:rPr>
              <a:t>1</a:t>
            </a:r>
          </a:p>
        </p:txBody>
      </p:sp>
      <p:sp>
        <p:nvSpPr>
          <p:cNvPr id="7" name="Content Placeholder 6">
            <a:extLst>
              <a:ext uri="{FF2B5EF4-FFF2-40B4-BE49-F238E27FC236}">
                <a16:creationId xmlns:a16="http://schemas.microsoft.com/office/drawing/2014/main" id="{007B1761-7042-9DD2-FD77-3788EBF547F6}"/>
              </a:ext>
            </a:extLst>
          </p:cNvPr>
          <p:cNvSpPr>
            <a:spLocks noGrp="1"/>
          </p:cNvSpPr>
          <p:nvPr>
            <p:ph idx="1"/>
          </p:nvPr>
        </p:nvSpPr>
        <p:spPr/>
        <p:txBody>
          <a:bodyPr>
            <a:normAutofit fontScale="92500" lnSpcReduction="20000"/>
          </a:bodyPr>
          <a:lstStyle/>
          <a:p>
            <a:r>
              <a:rPr lang="en-US" dirty="0"/>
              <a:t>The Town currently has a permit of 1.98 million gallons per day (MGD). </a:t>
            </a:r>
          </a:p>
          <a:p>
            <a:r>
              <a:rPr lang="en-US" dirty="0"/>
              <a:t>Currently, the Town averages 1.55 MGD withdrawal from our wells. </a:t>
            </a:r>
          </a:p>
          <a:p>
            <a:r>
              <a:rPr lang="en-US" dirty="0"/>
              <a:t>The Town has activated well 10B because water levels in our storage tanks were low (critical for fire suppression), and we are undergoing well cleaning and redevelopment to increase the capacity and production of our current wells.</a:t>
            </a:r>
          </a:p>
          <a:p>
            <a:r>
              <a:rPr lang="en-US" dirty="0"/>
              <a:t>These efforts increase our capacity to meet the water demands of our users.</a:t>
            </a:r>
          </a:p>
          <a:p>
            <a:r>
              <a:rPr lang="en-US" dirty="0"/>
              <a:t>Projects that would affect the Town’s water capacity are:</a:t>
            </a:r>
          </a:p>
          <a:p>
            <a:pPr lvl="1"/>
            <a:r>
              <a:rPr lang="en-US" dirty="0"/>
              <a:t>Wells 10A &amp; 10B being tied to the High Street plant – 2-year timeline</a:t>
            </a:r>
          </a:p>
          <a:p>
            <a:pPr lvl="1"/>
            <a:r>
              <a:rPr lang="en-US" dirty="0"/>
              <a:t>Vernon St. Wells – No timeline established until all the options are evaluated.</a:t>
            </a:r>
          </a:p>
          <a:p>
            <a:pPr lvl="1"/>
            <a:r>
              <a:rPr lang="en-US" dirty="0"/>
              <a:t>Aquaria Desalination Plant – No projected timeline until further discussions with Brockton.</a:t>
            </a:r>
          </a:p>
          <a:p>
            <a:pPr marL="457200" lvl="1" indent="0">
              <a:buNone/>
            </a:pPr>
            <a:endParaRPr lang="en-US" dirty="0">
              <a:highlight>
                <a:srgbClr val="FFFF00"/>
              </a:highlight>
            </a:endParaRPr>
          </a:p>
        </p:txBody>
      </p:sp>
    </p:spTree>
    <p:extLst>
      <p:ext uri="{BB962C8B-B14F-4D97-AF65-F5344CB8AC3E}">
        <p14:creationId xmlns:p14="http://schemas.microsoft.com/office/powerpoint/2010/main" val="365997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C2A3-364B-0D86-36F3-0B16979FF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ADC8F-4E09-0983-197A-EB0AFB6B8C68}"/>
              </a:ext>
            </a:extLst>
          </p:cNvPr>
          <p:cNvSpPr>
            <a:spLocks noGrp="1"/>
          </p:cNvSpPr>
          <p:nvPr>
            <p:ph type="title"/>
          </p:nvPr>
        </p:nvSpPr>
        <p:spPr/>
        <p:txBody>
          <a:bodyPr/>
          <a:lstStyle/>
          <a:p>
            <a:pPr algn="ctr"/>
            <a:r>
              <a:rPr lang="en-US" b="1" dirty="0"/>
              <a:t>Water Quality Update</a:t>
            </a:r>
          </a:p>
        </p:txBody>
      </p:sp>
      <p:pic>
        <p:nvPicPr>
          <p:cNvPr id="5" name="Picture 4">
            <a:extLst>
              <a:ext uri="{FF2B5EF4-FFF2-40B4-BE49-F238E27FC236}">
                <a16:creationId xmlns:a16="http://schemas.microsoft.com/office/drawing/2014/main" id="{47C4A265-7430-65D6-C0BB-B41DE9D247AF}"/>
              </a:ext>
            </a:extLst>
          </p:cNvPr>
          <p:cNvPicPr>
            <a:picLocks noChangeAspect="1"/>
          </p:cNvPicPr>
          <p:nvPr/>
        </p:nvPicPr>
        <p:blipFill>
          <a:blip r:embed="rId2"/>
          <a:stretch>
            <a:fillRect/>
          </a:stretch>
        </p:blipFill>
        <p:spPr>
          <a:xfrm>
            <a:off x="10841597" y="1928"/>
            <a:ext cx="1350403" cy="1350403"/>
          </a:xfrm>
          <a:prstGeom prst="rect">
            <a:avLst/>
          </a:prstGeom>
        </p:spPr>
      </p:pic>
      <p:sp>
        <p:nvSpPr>
          <p:cNvPr id="3" name="Slide Number Placeholder 2">
            <a:extLst>
              <a:ext uri="{FF2B5EF4-FFF2-40B4-BE49-F238E27FC236}">
                <a16:creationId xmlns:a16="http://schemas.microsoft.com/office/drawing/2014/main" id="{76AC02EB-15C6-BF4D-354D-FBBC3482A7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188">
                    <a:tint val="82000"/>
                  </a:srgbClr>
                </a:solidFill>
                <a:effectLst/>
                <a:uLnTx/>
                <a:uFillTx/>
                <a:latin typeface="Aptos" panose="02110004020202020204"/>
                <a:ea typeface="+mn-ea"/>
                <a:cs typeface="+mn-cs"/>
              </a:rPr>
              <a:t>3</a:t>
            </a:r>
          </a:p>
        </p:txBody>
      </p:sp>
      <p:sp>
        <p:nvSpPr>
          <p:cNvPr id="7" name="Content Placeholder 6">
            <a:extLst>
              <a:ext uri="{FF2B5EF4-FFF2-40B4-BE49-F238E27FC236}">
                <a16:creationId xmlns:a16="http://schemas.microsoft.com/office/drawing/2014/main" id="{6C684F25-BFE5-DAF6-EC15-98635FEFA170}"/>
              </a:ext>
            </a:extLst>
          </p:cNvPr>
          <p:cNvSpPr>
            <a:spLocks noGrp="1"/>
          </p:cNvSpPr>
          <p:nvPr>
            <p:ph idx="1"/>
          </p:nvPr>
        </p:nvSpPr>
        <p:spPr/>
        <p:txBody>
          <a:bodyPr>
            <a:normAutofit/>
          </a:bodyPr>
          <a:lstStyle/>
          <a:p>
            <a:r>
              <a:rPr lang="en-US" dirty="0">
                <a:solidFill>
                  <a:srgbClr val="2B3188"/>
                </a:solidFill>
              </a:rPr>
              <a:t>The Town is </a:t>
            </a:r>
            <a:r>
              <a:rPr lang="en-US" b="1" u="sng" dirty="0">
                <a:solidFill>
                  <a:srgbClr val="2B3188"/>
                </a:solidFill>
              </a:rPr>
              <a:t>not</a:t>
            </a:r>
            <a:r>
              <a:rPr lang="en-US" dirty="0">
                <a:solidFill>
                  <a:srgbClr val="2B3188"/>
                </a:solidFill>
              </a:rPr>
              <a:t> currently under a “Do Not Drink” order (Mass Department of Environmental Protection).</a:t>
            </a:r>
            <a:endParaRPr lang="en-US" dirty="0"/>
          </a:p>
          <a:p>
            <a:r>
              <a:rPr lang="en-US" dirty="0"/>
              <a:t>We understand the concerns regarding discolored water and PFAS removal projects. Activation of Well 10B leads to discoloration and elevated manganese levels.</a:t>
            </a:r>
          </a:p>
          <a:p>
            <a:r>
              <a:rPr lang="en-US" dirty="0"/>
              <a:t>Projects that would affect the Town’s water quality are:</a:t>
            </a:r>
          </a:p>
          <a:p>
            <a:pPr lvl="1"/>
            <a:r>
              <a:rPr lang="en-US" dirty="0"/>
              <a:t>Wells 10A &amp; 10B being tied to the High Street plant – 2-year timeline</a:t>
            </a:r>
          </a:p>
          <a:p>
            <a:pPr lvl="1"/>
            <a:r>
              <a:rPr lang="en-US" dirty="0"/>
              <a:t>Carver Pond PFAS Removal – 2029 per EPA</a:t>
            </a:r>
          </a:p>
          <a:p>
            <a:pPr lvl="1"/>
            <a:r>
              <a:rPr lang="en-US" dirty="0"/>
              <a:t>High Street PFAS Removal– 2029 per EPA</a:t>
            </a:r>
          </a:p>
          <a:p>
            <a:pPr marL="457200" lvl="1" indent="0">
              <a:buNone/>
            </a:pPr>
            <a:endParaRPr lang="en-US" dirty="0">
              <a:highlight>
                <a:srgbClr val="FFFF00"/>
              </a:highlight>
            </a:endParaRPr>
          </a:p>
          <a:p>
            <a:pPr lvl="1"/>
            <a:endParaRPr lang="en-US" dirty="0">
              <a:highlight>
                <a:srgbClr val="FFFF00"/>
              </a:highlight>
            </a:endParaRPr>
          </a:p>
        </p:txBody>
      </p:sp>
    </p:spTree>
    <p:extLst>
      <p:ext uri="{BB962C8B-B14F-4D97-AF65-F5344CB8AC3E}">
        <p14:creationId xmlns:p14="http://schemas.microsoft.com/office/powerpoint/2010/main" val="60061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DC51-36E2-01BE-7FB4-436146449B8F}"/>
              </a:ext>
            </a:extLst>
          </p:cNvPr>
          <p:cNvSpPr>
            <a:spLocks noGrp="1"/>
          </p:cNvSpPr>
          <p:nvPr>
            <p:ph type="title"/>
          </p:nvPr>
        </p:nvSpPr>
        <p:spPr/>
        <p:txBody>
          <a:bodyPr/>
          <a:lstStyle/>
          <a:p>
            <a:pPr algn="ctr"/>
            <a:r>
              <a:rPr lang="en-US" b="1" dirty="0"/>
              <a:t>Water System Priorities</a:t>
            </a:r>
          </a:p>
        </p:txBody>
      </p:sp>
      <p:graphicFrame>
        <p:nvGraphicFramePr>
          <p:cNvPr id="4" name="Content Placeholder 3">
            <a:extLst>
              <a:ext uri="{FF2B5EF4-FFF2-40B4-BE49-F238E27FC236}">
                <a16:creationId xmlns:a16="http://schemas.microsoft.com/office/drawing/2014/main" id="{98503019-D7FB-B1C8-E9E9-42E96A9632F5}"/>
              </a:ext>
            </a:extLst>
          </p:cNvPr>
          <p:cNvGraphicFramePr>
            <a:graphicFrameLocks noGrp="1"/>
          </p:cNvGraphicFramePr>
          <p:nvPr>
            <p:ph idx="1"/>
            <p:extLst>
              <p:ext uri="{D42A27DB-BD31-4B8C-83A1-F6EECF244321}">
                <p14:modId xmlns:p14="http://schemas.microsoft.com/office/powerpoint/2010/main" val="7279206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A2E886A-664D-2BFC-B566-1776A2AE8B68}"/>
              </a:ext>
            </a:extLst>
          </p:cNvPr>
          <p:cNvPicPr>
            <a:picLocks noChangeAspect="1"/>
          </p:cNvPicPr>
          <p:nvPr/>
        </p:nvPicPr>
        <p:blipFill>
          <a:blip r:embed="rId7"/>
          <a:stretch>
            <a:fillRect/>
          </a:stretch>
        </p:blipFill>
        <p:spPr>
          <a:xfrm>
            <a:off x="10841597" y="1928"/>
            <a:ext cx="1350403" cy="1350403"/>
          </a:xfrm>
          <a:prstGeom prst="rect">
            <a:avLst/>
          </a:prstGeom>
        </p:spPr>
      </p:pic>
      <p:sp>
        <p:nvSpPr>
          <p:cNvPr id="3" name="Slide Number Placeholder 2">
            <a:extLst>
              <a:ext uri="{FF2B5EF4-FFF2-40B4-BE49-F238E27FC236}">
                <a16:creationId xmlns:a16="http://schemas.microsoft.com/office/drawing/2014/main" id="{A7311D18-0F22-AD0A-882C-87E5D1507203}"/>
              </a:ext>
            </a:extLst>
          </p:cNvPr>
          <p:cNvSpPr>
            <a:spLocks noGrp="1"/>
          </p:cNvSpPr>
          <p:nvPr>
            <p:ph type="sldNum" sz="quarter" idx="12"/>
          </p:nvPr>
        </p:nvSpPr>
        <p:spPr/>
        <p:txBody>
          <a:bodyPr/>
          <a:lstStyle/>
          <a:p>
            <a:r>
              <a:rPr lang="en-US" dirty="0"/>
              <a:t>4</a:t>
            </a:r>
          </a:p>
        </p:txBody>
      </p:sp>
    </p:spTree>
    <p:extLst>
      <p:ext uri="{BB962C8B-B14F-4D97-AF65-F5344CB8AC3E}">
        <p14:creationId xmlns:p14="http://schemas.microsoft.com/office/powerpoint/2010/main" val="167281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5488-24F0-04B0-6411-4F8A3F2A2CFB}"/>
              </a:ext>
            </a:extLst>
          </p:cNvPr>
          <p:cNvSpPr>
            <a:spLocks noGrp="1"/>
          </p:cNvSpPr>
          <p:nvPr>
            <p:ph type="title"/>
          </p:nvPr>
        </p:nvSpPr>
        <p:spPr/>
        <p:txBody>
          <a:bodyPr/>
          <a:lstStyle/>
          <a:p>
            <a:pPr algn="ctr"/>
            <a:r>
              <a:rPr lang="en-US" b="1" dirty="0"/>
              <a:t>Ongoing Capital Projects</a:t>
            </a:r>
          </a:p>
        </p:txBody>
      </p:sp>
      <p:pic>
        <p:nvPicPr>
          <p:cNvPr id="3" name="Picture 2">
            <a:extLst>
              <a:ext uri="{FF2B5EF4-FFF2-40B4-BE49-F238E27FC236}">
                <a16:creationId xmlns:a16="http://schemas.microsoft.com/office/drawing/2014/main" id="{13CCEA28-393D-B2B7-A106-44F5301B5ABA}"/>
              </a:ext>
            </a:extLst>
          </p:cNvPr>
          <p:cNvPicPr>
            <a:picLocks noChangeAspect="1"/>
          </p:cNvPicPr>
          <p:nvPr/>
        </p:nvPicPr>
        <p:blipFill>
          <a:blip r:embed="rId3"/>
          <a:stretch>
            <a:fillRect/>
          </a:stretch>
        </p:blipFill>
        <p:spPr>
          <a:xfrm>
            <a:off x="10841597" y="1928"/>
            <a:ext cx="1350403" cy="1350403"/>
          </a:xfrm>
          <a:prstGeom prst="rect">
            <a:avLst/>
          </a:prstGeom>
        </p:spPr>
      </p:pic>
      <p:sp>
        <p:nvSpPr>
          <p:cNvPr id="5" name="Slide Number Placeholder 4">
            <a:extLst>
              <a:ext uri="{FF2B5EF4-FFF2-40B4-BE49-F238E27FC236}">
                <a16:creationId xmlns:a16="http://schemas.microsoft.com/office/drawing/2014/main" id="{AF1C2CB1-D924-A1B0-3871-56474BF0D13C}"/>
              </a:ext>
            </a:extLst>
          </p:cNvPr>
          <p:cNvSpPr>
            <a:spLocks noGrp="1"/>
          </p:cNvSpPr>
          <p:nvPr>
            <p:ph type="sldNum" sz="quarter" idx="12"/>
          </p:nvPr>
        </p:nvSpPr>
        <p:spPr/>
        <p:txBody>
          <a:bodyPr/>
          <a:lstStyle/>
          <a:p>
            <a:r>
              <a:rPr lang="en-US" dirty="0"/>
              <a:t>7</a:t>
            </a:r>
          </a:p>
        </p:txBody>
      </p:sp>
      <p:pic>
        <p:nvPicPr>
          <p:cNvPr id="11" name="Content Placeholder 10">
            <a:extLst>
              <a:ext uri="{FF2B5EF4-FFF2-40B4-BE49-F238E27FC236}">
                <a16:creationId xmlns:a16="http://schemas.microsoft.com/office/drawing/2014/main" id="{CC0029B8-6503-0658-F8EA-6AE7ED442F86}"/>
              </a:ext>
            </a:extLst>
          </p:cNvPr>
          <p:cNvPicPr>
            <a:picLocks noGrp="1" noChangeAspect="1"/>
          </p:cNvPicPr>
          <p:nvPr>
            <p:ph idx="1"/>
          </p:nvPr>
        </p:nvPicPr>
        <p:blipFill>
          <a:blip r:embed="rId4"/>
          <a:stretch>
            <a:fillRect/>
          </a:stretch>
        </p:blipFill>
        <p:spPr>
          <a:xfrm>
            <a:off x="1088021" y="1825625"/>
            <a:ext cx="10015957" cy="4351338"/>
          </a:xfrm>
          <a:prstGeom prst="rect">
            <a:avLst/>
          </a:prstGeom>
        </p:spPr>
      </p:pic>
    </p:spTree>
    <p:extLst>
      <p:ext uri="{BB962C8B-B14F-4D97-AF65-F5344CB8AC3E}">
        <p14:creationId xmlns:p14="http://schemas.microsoft.com/office/powerpoint/2010/main" val="89992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F1CE-4AFC-0C2F-BA6E-061D95018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73DE3-A686-9348-8B44-B14963186A53}"/>
              </a:ext>
            </a:extLst>
          </p:cNvPr>
          <p:cNvSpPr>
            <a:spLocks noGrp="1"/>
          </p:cNvSpPr>
          <p:nvPr>
            <p:ph type="title"/>
          </p:nvPr>
        </p:nvSpPr>
        <p:spPr/>
        <p:txBody>
          <a:bodyPr/>
          <a:lstStyle/>
          <a:p>
            <a:pPr algn="ctr"/>
            <a:r>
              <a:rPr lang="en-US" b="1" dirty="0"/>
              <a:t>Replacement Wells 9R &amp; 5R</a:t>
            </a:r>
          </a:p>
        </p:txBody>
      </p:sp>
      <p:graphicFrame>
        <p:nvGraphicFramePr>
          <p:cNvPr id="5" name="Content Placeholder 4">
            <a:extLst>
              <a:ext uri="{FF2B5EF4-FFF2-40B4-BE49-F238E27FC236}">
                <a16:creationId xmlns:a16="http://schemas.microsoft.com/office/drawing/2014/main" id="{46F17AD9-1A39-1771-B260-9653A888F1DA}"/>
              </a:ext>
            </a:extLst>
          </p:cNvPr>
          <p:cNvGraphicFramePr>
            <a:graphicFrameLocks noGrp="1"/>
          </p:cNvGraphicFramePr>
          <p:nvPr>
            <p:ph idx="1"/>
            <p:extLst>
              <p:ext uri="{D42A27DB-BD31-4B8C-83A1-F6EECF244321}">
                <p14:modId xmlns:p14="http://schemas.microsoft.com/office/powerpoint/2010/main" val="2646572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C862089-F029-3151-CB10-BBDC86054817}"/>
              </a:ext>
            </a:extLst>
          </p:cNvPr>
          <p:cNvPicPr>
            <a:picLocks noChangeAspect="1"/>
          </p:cNvPicPr>
          <p:nvPr/>
        </p:nvPicPr>
        <p:blipFill>
          <a:blip r:embed="rId7"/>
          <a:stretch>
            <a:fillRect/>
          </a:stretch>
        </p:blipFill>
        <p:spPr>
          <a:xfrm>
            <a:off x="10841597" y="1928"/>
            <a:ext cx="1350403" cy="1350403"/>
          </a:xfrm>
          <a:prstGeom prst="rect">
            <a:avLst/>
          </a:prstGeom>
        </p:spPr>
      </p:pic>
      <p:sp>
        <p:nvSpPr>
          <p:cNvPr id="4" name="Slide Number Placeholder 3">
            <a:extLst>
              <a:ext uri="{FF2B5EF4-FFF2-40B4-BE49-F238E27FC236}">
                <a16:creationId xmlns:a16="http://schemas.microsoft.com/office/drawing/2014/main" id="{BA1FD6C8-A6FA-DF80-BCE1-AB2A3239F163}"/>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1350423741"/>
      </p:ext>
    </p:extLst>
  </p:cSld>
  <p:clrMapOvr>
    <a:masterClrMapping/>
  </p:clrMapOvr>
</p:sld>
</file>

<file path=ppt/theme/theme1.xml><?xml version="1.0" encoding="utf-8"?>
<a:theme xmlns:a="http://schemas.openxmlformats.org/drawingml/2006/main" name="Office Theme">
  <a:themeElements>
    <a:clrScheme name="Custom 3">
      <a:dk1>
        <a:srgbClr val="2B3188"/>
      </a:dk1>
      <a:lt1>
        <a:sysClr val="window" lastClr="FFFFFF"/>
      </a:lt1>
      <a:dk2>
        <a:srgbClr val="903A3D"/>
      </a:dk2>
      <a:lt2>
        <a:srgbClr val="FAC1CC"/>
      </a:lt2>
      <a:accent1>
        <a:srgbClr val="2B3188"/>
      </a:accent1>
      <a:accent2>
        <a:srgbClr val="F0C80A"/>
      </a:accent2>
      <a:accent3>
        <a:srgbClr val="BA1E24"/>
      </a:accent3>
      <a:accent4>
        <a:srgbClr val="903A3D"/>
      </a:accent4>
      <a:accent5>
        <a:srgbClr val="FAC1CC"/>
      </a:accent5>
      <a:accent6>
        <a:srgbClr val="00B050"/>
      </a:accent6>
      <a:hlink>
        <a:srgbClr val="2B3188"/>
      </a:hlink>
      <a:folHlink>
        <a:srgbClr val="903A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2">
      <a:dk1>
        <a:srgbClr val="2B3188"/>
      </a:dk1>
      <a:lt1>
        <a:sysClr val="window" lastClr="FFFFFF"/>
      </a:lt1>
      <a:dk2>
        <a:srgbClr val="903A3D"/>
      </a:dk2>
      <a:lt2>
        <a:srgbClr val="FAC1CC"/>
      </a:lt2>
      <a:accent1>
        <a:srgbClr val="2B3188"/>
      </a:accent1>
      <a:accent2>
        <a:srgbClr val="BA1E24"/>
      </a:accent2>
      <a:accent3>
        <a:srgbClr val="903A3D"/>
      </a:accent3>
      <a:accent4>
        <a:srgbClr val="F0C80A"/>
      </a:accent4>
      <a:accent5>
        <a:srgbClr val="FAC1CC"/>
      </a:accent5>
      <a:accent6>
        <a:srgbClr val="974015"/>
      </a:accent6>
      <a:hlink>
        <a:srgbClr val="2B3188"/>
      </a:hlink>
      <a:folHlink>
        <a:srgbClr val="903A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477F7A40A6440AF0657944EEC3086" ma:contentTypeVersion="1" ma:contentTypeDescription="Create a new document." ma:contentTypeScope="" ma:versionID="4ba6828e5a8a8f4fa90ec41a3b288b72">
  <xsd:schema xmlns:xsd="http://www.w3.org/2001/XMLSchema" xmlns:xs="http://www.w3.org/2001/XMLSchema" xmlns:p="http://schemas.microsoft.com/office/2006/metadata/properties" xmlns:ns3="2852d36d-be52-4e3b-b609-1472a38e6c4b" targetNamespace="http://schemas.microsoft.com/office/2006/metadata/properties" ma:root="true" ma:fieldsID="92768657e25ce8eadfc8fc7f6a756153" ns3:_="">
    <xsd:import namespace="2852d36d-be52-4e3b-b609-1472a38e6c4b"/>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2d36d-be52-4e3b-b609-1472a38e6c4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099B17-3DA0-4D40-B949-003E6B785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2d36d-be52-4e3b-b609-1472a38e6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E17AE-CCD8-45C8-9372-AC147E766DD8}">
  <ds:schemaRefs>
    <ds:schemaRef ds:uri="http://schemas.microsoft.com/sharepoint/v3/contenttype/forms"/>
  </ds:schemaRefs>
</ds:datastoreItem>
</file>

<file path=customXml/itemProps3.xml><?xml version="1.0" encoding="utf-8"?>
<ds:datastoreItem xmlns:ds="http://schemas.openxmlformats.org/officeDocument/2006/customXml" ds:itemID="{2C28FE4E-D161-4CA8-B8E4-C8F19F3A7987}">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2852d36d-be52-4e3b-b609-1472a38e6c4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1836</TotalTime>
  <Words>780</Words>
  <Application>Microsoft Office PowerPoint</Application>
  <PresentationFormat>Widescreen</PresentationFormat>
  <Paragraphs>88</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Aptos Display</vt:lpstr>
      <vt:lpstr>Arial</vt:lpstr>
      <vt:lpstr>Calibri</vt:lpstr>
      <vt:lpstr>Open Sans</vt:lpstr>
      <vt:lpstr>Oswald Regular</vt:lpstr>
      <vt:lpstr>Office Theme</vt:lpstr>
      <vt:lpstr>1_Office Theme</vt:lpstr>
      <vt:lpstr>Public Works Water Supply System Update</vt:lpstr>
      <vt:lpstr>Department of Public Works Overview </vt:lpstr>
      <vt:lpstr>PowerPoint Presentation</vt:lpstr>
      <vt:lpstr>Water  Supply System Update</vt:lpstr>
      <vt:lpstr>Water Capacity Update</vt:lpstr>
      <vt:lpstr>Water Quality Update</vt:lpstr>
      <vt:lpstr>Water System Priorities</vt:lpstr>
      <vt:lpstr>Ongoing Capital Projects</vt:lpstr>
      <vt:lpstr>Replacement Wells 9R &amp; 5R</vt:lpstr>
      <vt:lpstr>Plymouth St Wells (10A &amp; 10B) – Transmission Line &amp; Pump Upgrades to High Street Treatment Plant</vt:lpstr>
      <vt:lpstr>Planned Capital Projects FY26-30</vt:lpstr>
      <vt:lpstr>Funding Options</vt:lpstr>
      <vt:lpstr>Final Comments/Questions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Wahlstrom, Amanda</dc:creator>
  <cp:lastModifiedBy>Casanova-Davis, Justin</cp:lastModifiedBy>
  <cp:revision>39</cp:revision>
  <cp:lastPrinted>2025-10-21T19:09:40Z</cp:lastPrinted>
  <dcterms:created xsi:type="dcterms:W3CDTF">2025-02-06T16:59:24Z</dcterms:created>
  <dcterms:modified xsi:type="dcterms:W3CDTF">2025-10-21T19:58:09Z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0x01010058F477F7A40A6440AF0657944EEC3086</vt:lpwstr>
  </property>
</Properties>
</file>